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2" r:id="rId6"/>
    <p:sldId id="293" r:id="rId7"/>
    <p:sldId id="263" r:id="rId8"/>
    <p:sldId id="265" r:id="rId9"/>
    <p:sldId id="294" r:id="rId10"/>
    <p:sldId id="266" r:id="rId11"/>
    <p:sldId id="295" r:id="rId12"/>
    <p:sldId id="269" r:id="rId13"/>
    <p:sldId id="270" r:id="rId14"/>
    <p:sldId id="271" r:id="rId15"/>
    <p:sldId id="298" r:id="rId16"/>
    <p:sldId id="296" r:id="rId17"/>
    <p:sldId id="297" r:id="rId18"/>
    <p:sldId id="299" r:id="rId1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1"/>
    </p:embeddedFont>
    <p:embeddedFont>
      <p:font typeface="Golos Text" panose="020B0604020202020204" charset="0"/>
      <p:regular r:id="rId22"/>
      <p:bold r:id="rId23"/>
    </p:embeddedFont>
    <p:embeddedFont>
      <p:font typeface="Golos Text Medium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C36A4F-92B3-4F64-BA6F-47DB570B63AA}">
  <a:tblStyle styleId="{64C36A4F-92B3-4F64-BA6F-47DB570B63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2b21ebf290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22b21ebf290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2b21ebf290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2b21ebf290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2b21ebf290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2b21ebf290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2b21ebf29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2b21ebf290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2b21ebf290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2b21ebf290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2b21ebf290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2b21ebf290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2b21ebf290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22b21ebf290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5968198" cy="22074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800" b="1" dirty="0">
                <a:solidFill>
                  <a:schemeClr val="tx1"/>
                </a:solidFill>
              </a:rPr>
              <a:t>Detection of Pneumonia from Chest X-ray Images Using Convolutional Neural Networks and Primary Treatment Suggestion</a:t>
            </a:r>
            <a:br>
              <a:rPr lang="en-US" sz="1600" dirty="0">
                <a:solidFill>
                  <a:schemeClr val="bg2">
                    <a:lumMod val="25000"/>
                  </a:schemeClr>
                </a:solidFill>
              </a:rPr>
            </a:br>
            <a:br>
              <a:rPr lang="en-US" sz="1600" dirty="0">
                <a:solidFill>
                  <a:schemeClr val="accent3"/>
                </a:solidFill>
              </a:rPr>
            </a:br>
            <a:r>
              <a:rPr lang="en-US" sz="1200" dirty="0">
                <a:solidFill>
                  <a:schemeClr val="accent3"/>
                </a:solidFill>
              </a:rPr>
              <a:t>Pneumonia Detection from Chest X-ray Images Using a Lightweight CNN Model with Integrated Clinical Guidance</a:t>
            </a:r>
            <a:br>
              <a:rPr lang="en-US" sz="2400" dirty="0">
                <a:solidFill>
                  <a:schemeClr val="accent3"/>
                </a:solidFill>
              </a:rPr>
            </a:br>
            <a:endParaRPr sz="2400" dirty="0">
              <a:solidFill>
                <a:schemeClr val="accent3"/>
              </a:solidFill>
            </a:endParaRPr>
          </a:p>
        </p:txBody>
      </p:sp>
      <p:grpSp>
        <p:nvGrpSpPr>
          <p:cNvPr id="84" name="Google Shape;84;p21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53" name="Google Shape;153;p21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5464073" y="2460613"/>
            <a:ext cx="1147199" cy="637372"/>
            <a:chOff x="315275" y="3124950"/>
            <a:chExt cx="658175" cy="365675"/>
          </a:xfrm>
        </p:grpSpPr>
        <p:sp>
          <p:nvSpPr>
            <p:cNvPr id="166" name="Google Shape;166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 flipH="1">
            <a:off x="6928131" y="1911058"/>
            <a:ext cx="744001" cy="413322"/>
            <a:chOff x="315275" y="3124950"/>
            <a:chExt cx="658175" cy="365675"/>
          </a:xfrm>
        </p:grpSpPr>
        <p:sp>
          <p:nvSpPr>
            <p:cNvPr id="173" name="Google Shape;173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E553DF4-6218-CDBF-7677-EB4CDE8139DC}"/>
              </a:ext>
            </a:extLst>
          </p:cNvPr>
          <p:cNvSpPr txBox="1"/>
          <p:nvPr/>
        </p:nvSpPr>
        <p:spPr>
          <a:xfrm>
            <a:off x="936950" y="2997284"/>
            <a:ext cx="501433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</a:t>
            </a:r>
            <a:r>
              <a:rPr lang="en-GB" dirty="0"/>
              <a:t>D PARVEZ ALAM KHAN ABIR</a:t>
            </a:r>
          </a:p>
          <a:p>
            <a:r>
              <a:rPr lang="en-GB" dirty="0"/>
              <a:t>ULSTER UNIVERSITY</a:t>
            </a:r>
          </a:p>
          <a:p>
            <a:r>
              <a:rPr lang="en-GB" dirty="0"/>
              <a:t>Abir-MPAK@ulster.ac.uk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Methodology</a:t>
            </a:r>
            <a:endParaRPr dirty="0"/>
          </a:p>
        </p:txBody>
      </p:sp>
      <p:sp>
        <p:nvSpPr>
          <p:cNvPr id="487" name="Google Shape;487;p3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GB" dirty="0"/>
          </a:p>
          <a:p>
            <a:pPr marL="0" lvl="0" indent="0">
              <a:buNone/>
            </a:pPr>
            <a:r>
              <a:rPr lang="en-GB" dirty="0"/>
              <a:t>Evaluation:</a:t>
            </a:r>
          </a:p>
          <a:p>
            <a:pPr marL="285750" indent="-285750"/>
            <a:r>
              <a:rPr lang="en-US" dirty="0"/>
              <a:t>Measure accuracy</a:t>
            </a:r>
          </a:p>
          <a:p>
            <a:pPr marL="285750" indent="-285750"/>
            <a:r>
              <a:rPr lang="en-US" dirty="0"/>
              <a:t> Precision</a:t>
            </a:r>
          </a:p>
          <a:p>
            <a:pPr marL="285750" indent="-285750"/>
            <a:r>
              <a:rPr lang="en-US" dirty="0"/>
              <a:t> Recall</a:t>
            </a:r>
          </a:p>
          <a:p>
            <a:pPr marL="285750" indent="-285750"/>
            <a:r>
              <a:rPr lang="en-US" dirty="0"/>
              <a:t> F1-score</a:t>
            </a:r>
            <a:endParaRPr dirty="0"/>
          </a:p>
        </p:txBody>
      </p:sp>
      <p:grpSp>
        <p:nvGrpSpPr>
          <p:cNvPr id="2" name="Google Shape;859;p38">
            <a:extLst>
              <a:ext uri="{FF2B5EF4-FFF2-40B4-BE49-F238E27FC236}">
                <a16:creationId xmlns:a16="http://schemas.microsoft.com/office/drawing/2014/main" id="{C763DAF1-AA7B-33E1-2CB1-DE516722281D}"/>
              </a:ext>
            </a:extLst>
          </p:cNvPr>
          <p:cNvGrpSpPr/>
          <p:nvPr/>
        </p:nvGrpSpPr>
        <p:grpSpPr>
          <a:xfrm>
            <a:off x="4743378" y="2350581"/>
            <a:ext cx="3567578" cy="1375630"/>
            <a:chOff x="3864536" y="2740081"/>
            <a:chExt cx="3567578" cy="1375630"/>
          </a:xfrm>
        </p:grpSpPr>
        <p:grpSp>
          <p:nvGrpSpPr>
            <p:cNvPr id="3" name="Google Shape;860;p38">
              <a:extLst>
                <a:ext uri="{FF2B5EF4-FFF2-40B4-BE49-F238E27FC236}">
                  <a16:creationId xmlns:a16="http://schemas.microsoft.com/office/drawing/2014/main" id="{4880C60B-F5A9-4655-3349-F4CD4314A145}"/>
                </a:ext>
              </a:extLst>
            </p:cNvPr>
            <p:cNvGrpSpPr/>
            <p:nvPr/>
          </p:nvGrpSpPr>
          <p:grpSpPr>
            <a:xfrm>
              <a:off x="3864536" y="2740081"/>
              <a:ext cx="2979176" cy="1374847"/>
              <a:chOff x="234675" y="2436575"/>
              <a:chExt cx="2470500" cy="1140100"/>
            </a:xfrm>
          </p:grpSpPr>
          <p:sp>
            <p:nvSpPr>
              <p:cNvPr id="478" name="Google Shape;861;p38">
                <a:extLst>
                  <a:ext uri="{FF2B5EF4-FFF2-40B4-BE49-F238E27FC236}">
                    <a16:creationId xmlns:a16="http://schemas.microsoft.com/office/drawing/2014/main" id="{42BB598D-865B-563C-B4DC-4AC739A12825}"/>
                  </a:ext>
                </a:extLst>
              </p:cNvPr>
              <p:cNvSpPr/>
              <p:nvPr/>
            </p:nvSpPr>
            <p:spPr>
              <a:xfrm>
                <a:off x="234675" y="2589050"/>
                <a:ext cx="186685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4" h="39505" extrusionOk="0">
                    <a:moveTo>
                      <a:pt x="950" y="0"/>
                    </a:moveTo>
                    <a:cubicBezTo>
                      <a:pt x="392" y="0"/>
                      <a:pt x="0" y="553"/>
                      <a:pt x="184" y="1081"/>
                    </a:cubicBezTo>
                    <a:lnTo>
                      <a:pt x="12586" y="36511"/>
                    </a:lnTo>
                    <a:lnTo>
                      <a:pt x="13442" y="38960"/>
                    </a:lnTo>
                    <a:cubicBezTo>
                      <a:pt x="13557" y="39286"/>
                      <a:pt x="13864" y="39504"/>
                      <a:pt x="14210" y="39504"/>
                    </a:cubicBezTo>
                    <a:lnTo>
                      <a:pt x="73723" y="39504"/>
                    </a:lnTo>
                    <a:cubicBezTo>
                      <a:pt x="74282" y="39504"/>
                      <a:pt x="74674" y="38952"/>
                      <a:pt x="74489" y="38423"/>
                    </a:cubicBezTo>
                    <a:lnTo>
                      <a:pt x="61230" y="544"/>
                    </a:lnTo>
                    <a:cubicBezTo>
                      <a:pt x="61116" y="219"/>
                      <a:pt x="60808" y="0"/>
                      <a:pt x="60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862;p38">
                <a:extLst>
                  <a:ext uri="{FF2B5EF4-FFF2-40B4-BE49-F238E27FC236}">
                    <a16:creationId xmlns:a16="http://schemas.microsoft.com/office/drawing/2014/main" id="{5A15788E-DCFC-3AAB-3599-A6927780C6DA}"/>
                  </a:ext>
                </a:extLst>
              </p:cNvPr>
              <p:cNvSpPr/>
              <p:nvPr/>
            </p:nvSpPr>
            <p:spPr>
              <a:xfrm>
                <a:off x="282175" y="2589050"/>
                <a:ext cx="186690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6" h="39505" extrusionOk="0">
                    <a:moveTo>
                      <a:pt x="952" y="0"/>
                    </a:moveTo>
                    <a:cubicBezTo>
                      <a:pt x="392" y="0"/>
                      <a:pt x="1" y="552"/>
                      <a:pt x="186" y="1081"/>
                    </a:cubicBezTo>
                    <a:lnTo>
                      <a:pt x="13444" y="38960"/>
                    </a:lnTo>
                    <a:cubicBezTo>
                      <a:pt x="13559" y="39286"/>
                      <a:pt x="13866" y="39503"/>
                      <a:pt x="14212" y="39504"/>
                    </a:cubicBezTo>
                    <a:lnTo>
                      <a:pt x="73725" y="39504"/>
                    </a:lnTo>
                    <a:cubicBezTo>
                      <a:pt x="74284" y="39504"/>
                      <a:pt x="74676" y="38951"/>
                      <a:pt x="74491" y="38423"/>
                    </a:cubicBezTo>
                    <a:lnTo>
                      <a:pt x="61232" y="544"/>
                    </a:lnTo>
                    <a:cubicBezTo>
                      <a:pt x="61118" y="219"/>
                      <a:pt x="60810" y="0"/>
                      <a:pt x="60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863;p38">
                <a:extLst>
                  <a:ext uri="{FF2B5EF4-FFF2-40B4-BE49-F238E27FC236}">
                    <a16:creationId xmlns:a16="http://schemas.microsoft.com/office/drawing/2014/main" id="{7C413467-A127-74A5-91DE-A6832719B170}"/>
                  </a:ext>
                </a:extLst>
              </p:cNvPr>
              <p:cNvSpPr/>
              <p:nvPr/>
            </p:nvSpPr>
            <p:spPr>
              <a:xfrm>
                <a:off x="330950" y="2627075"/>
                <a:ext cx="1747925" cy="851975"/>
              </a:xfrm>
              <a:custGeom>
                <a:avLst/>
                <a:gdLst/>
                <a:ahLst/>
                <a:cxnLst/>
                <a:rect l="l" t="t" r="r" b="b"/>
                <a:pathLst>
                  <a:path w="69917" h="34079" extrusionOk="0">
                    <a:moveTo>
                      <a:pt x="1" y="0"/>
                    </a:moveTo>
                    <a:lnTo>
                      <a:pt x="11906" y="34079"/>
                    </a:lnTo>
                    <a:lnTo>
                      <a:pt x="69916" y="34079"/>
                    </a:lnTo>
                    <a:lnTo>
                      <a:pt x="580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864;p38">
                <a:extLst>
                  <a:ext uri="{FF2B5EF4-FFF2-40B4-BE49-F238E27FC236}">
                    <a16:creationId xmlns:a16="http://schemas.microsoft.com/office/drawing/2014/main" id="{7007AD8B-33E2-D50A-D966-F3127EF7AD08}"/>
                  </a:ext>
                </a:extLst>
              </p:cNvPr>
              <p:cNvSpPr/>
              <p:nvPr/>
            </p:nvSpPr>
            <p:spPr>
              <a:xfrm>
                <a:off x="549325" y="3501800"/>
                <a:ext cx="3731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4925" h="2993" extrusionOk="0">
                    <a:moveTo>
                      <a:pt x="0" y="1"/>
                    </a:moveTo>
                    <a:lnTo>
                      <a:pt x="856" y="2450"/>
                    </a:lnTo>
                    <a:cubicBezTo>
                      <a:pt x="971" y="2776"/>
                      <a:pt x="1278" y="2993"/>
                      <a:pt x="1624" y="2993"/>
                    </a:cubicBezTo>
                    <a:lnTo>
                      <a:pt x="14925" y="2993"/>
                    </a:lnTo>
                    <a:lnTo>
                      <a:pt x="149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865;p38">
                <a:extLst>
                  <a:ext uri="{FF2B5EF4-FFF2-40B4-BE49-F238E27FC236}">
                    <a16:creationId xmlns:a16="http://schemas.microsoft.com/office/drawing/2014/main" id="{6D611020-214B-7094-4826-B4A3D6136157}"/>
                  </a:ext>
                </a:extLst>
              </p:cNvPr>
              <p:cNvSpPr/>
              <p:nvPr/>
            </p:nvSpPr>
            <p:spPr>
              <a:xfrm>
                <a:off x="885350" y="3501800"/>
                <a:ext cx="1819825" cy="74875"/>
              </a:xfrm>
              <a:custGeom>
                <a:avLst/>
                <a:gdLst/>
                <a:ahLst/>
                <a:cxnLst/>
                <a:rect l="l" t="t" r="r" b="b"/>
                <a:pathLst>
                  <a:path w="72793" h="2995" extrusionOk="0">
                    <a:moveTo>
                      <a:pt x="377" y="1"/>
                    </a:moveTo>
                    <a:cubicBezTo>
                      <a:pt x="169" y="1"/>
                      <a:pt x="1" y="169"/>
                      <a:pt x="1" y="377"/>
                    </a:cubicBezTo>
                    <a:lnTo>
                      <a:pt x="1" y="2618"/>
                    </a:lnTo>
                    <a:cubicBezTo>
                      <a:pt x="1" y="2826"/>
                      <a:pt x="169" y="2994"/>
                      <a:pt x="377" y="2994"/>
                    </a:cubicBezTo>
                    <a:lnTo>
                      <a:pt x="72416" y="2994"/>
                    </a:lnTo>
                    <a:cubicBezTo>
                      <a:pt x="72624" y="2994"/>
                      <a:pt x="72792" y="2826"/>
                      <a:pt x="72792" y="2618"/>
                    </a:cubicBezTo>
                    <a:lnTo>
                      <a:pt x="72792" y="1730"/>
                    </a:lnTo>
                    <a:cubicBezTo>
                      <a:pt x="72792" y="774"/>
                      <a:pt x="72019" y="1"/>
                      <a:pt x="710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866;p38">
                <a:extLst>
                  <a:ext uri="{FF2B5EF4-FFF2-40B4-BE49-F238E27FC236}">
                    <a16:creationId xmlns:a16="http://schemas.microsoft.com/office/drawing/2014/main" id="{71360F0B-6C81-E513-F6D8-5B8DC5D6786F}"/>
                  </a:ext>
                </a:extLst>
              </p:cNvPr>
              <p:cNvSpPr/>
              <p:nvPr/>
            </p:nvSpPr>
            <p:spPr>
              <a:xfrm>
                <a:off x="24868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867;p38">
                <a:extLst>
                  <a:ext uri="{FF2B5EF4-FFF2-40B4-BE49-F238E27FC236}">
                    <a16:creationId xmlns:a16="http://schemas.microsoft.com/office/drawing/2014/main" id="{45938FB7-FFC5-8946-8A34-A7793E978D28}"/>
                  </a:ext>
                </a:extLst>
              </p:cNvPr>
              <p:cNvSpPr/>
              <p:nvPr/>
            </p:nvSpPr>
            <p:spPr>
              <a:xfrm>
                <a:off x="25178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868;p38">
                <a:extLst>
                  <a:ext uri="{FF2B5EF4-FFF2-40B4-BE49-F238E27FC236}">
                    <a16:creationId xmlns:a16="http://schemas.microsoft.com/office/drawing/2014/main" id="{1107DF72-4E3A-F7CA-EA23-E4B937816AE3}"/>
                  </a:ext>
                </a:extLst>
              </p:cNvPr>
              <p:cNvSpPr/>
              <p:nvPr/>
            </p:nvSpPr>
            <p:spPr>
              <a:xfrm>
                <a:off x="238715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38" y="413"/>
                    </a:lnTo>
                    <a:lnTo>
                      <a:pt x="1238" y="150"/>
                    </a:lnTo>
                    <a:cubicBezTo>
                      <a:pt x="1238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869;p38">
                <a:extLst>
                  <a:ext uri="{FF2B5EF4-FFF2-40B4-BE49-F238E27FC236}">
                    <a16:creationId xmlns:a16="http://schemas.microsoft.com/office/drawing/2014/main" id="{967F24CA-8983-8B30-907F-D92FF9A27EE8}"/>
                  </a:ext>
                </a:extLst>
              </p:cNvPr>
              <p:cNvSpPr/>
              <p:nvPr/>
            </p:nvSpPr>
            <p:spPr>
              <a:xfrm>
                <a:off x="2418100" y="3491500"/>
                <a:ext cx="591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870;p38">
                <a:extLst>
                  <a:ext uri="{FF2B5EF4-FFF2-40B4-BE49-F238E27FC236}">
                    <a16:creationId xmlns:a16="http://schemas.microsoft.com/office/drawing/2014/main" id="{BB0BD0F3-8892-F5DD-D9AF-678EC33668A2}"/>
                  </a:ext>
                </a:extLst>
              </p:cNvPr>
              <p:cNvSpPr/>
              <p:nvPr/>
            </p:nvSpPr>
            <p:spPr>
              <a:xfrm>
                <a:off x="22874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871;p38">
                <a:extLst>
                  <a:ext uri="{FF2B5EF4-FFF2-40B4-BE49-F238E27FC236}">
                    <a16:creationId xmlns:a16="http://schemas.microsoft.com/office/drawing/2014/main" id="{EB97F7E2-822A-0DF0-BF4A-0C4DD3792F35}"/>
                  </a:ext>
                </a:extLst>
              </p:cNvPr>
              <p:cNvSpPr/>
              <p:nvPr/>
            </p:nvSpPr>
            <p:spPr>
              <a:xfrm>
                <a:off x="23184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872;p38">
                <a:extLst>
                  <a:ext uri="{FF2B5EF4-FFF2-40B4-BE49-F238E27FC236}">
                    <a16:creationId xmlns:a16="http://schemas.microsoft.com/office/drawing/2014/main" id="{1079C95F-4F5C-5581-6F66-98D5FFCE7FCB}"/>
                  </a:ext>
                </a:extLst>
              </p:cNvPr>
              <p:cNvSpPr/>
              <p:nvPr/>
            </p:nvSpPr>
            <p:spPr>
              <a:xfrm>
                <a:off x="21877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1" y="0"/>
                    </a:moveTo>
                    <a:cubicBezTo>
                      <a:pt x="67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1239" y="413"/>
                    </a:lnTo>
                    <a:lnTo>
                      <a:pt x="1239" y="150"/>
                    </a:lnTo>
                    <a:cubicBezTo>
                      <a:pt x="1239" y="67"/>
                      <a:pt x="1307" y="0"/>
                      <a:pt x="13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873;p38">
                <a:extLst>
                  <a:ext uri="{FF2B5EF4-FFF2-40B4-BE49-F238E27FC236}">
                    <a16:creationId xmlns:a16="http://schemas.microsoft.com/office/drawing/2014/main" id="{544ED6F0-0AA3-83F0-5584-188964E8B0B9}"/>
                  </a:ext>
                </a:extLst>
              </p:cNvPr>
              <p:cNvSpPr/>
              <p:nvPr/>
            </p:nvSpPr>
            <p:spPr>
              <a:xfrm>
                <a:off x="22187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874;p38">
                <a:extLst>
                  <a:ext uri="{FF2B5EF4-FFF2-40B4-BE49-F238E27FC236}">
                    <a16:creationId xmlns:a16="http://schemas.microsoft.com/office/drawing/2014/main" id="{84194FF9-4E18-66CC-3D13-EDBB01DBA5FF}"/>
                  </a:ext>
                </a:extLst>
              </p:cNvPr>
              <p:cNvSpPr/>
              <p:nvPr/>
            </p:nvSpPr>
            <p:spPr>
              <a:xfrm>
                <a:off x="1290400" y="3491500"/>
                <a:ext cx="8877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35508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35507" y="413"/>
                    </a:lnTo>
                    <a:lnTo>
                      <a:pt x="35507" y="150"/>
                    </a:lnTo>
                    <a:cubicBezTo>
                      <a:pt x="35507" y="67"/>
                      <a:pt x="35440" y="0"/>
                      <a:pt x="353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875;p38">
                <a:extLst>
                  <a:ext uri="{FF2B5EF4-FFF2-40B4-BE49-F238E27FC236}">
                    <a16:creationId xmlns:a16="http://schemas.microsoft.com/office/drawing/2014/main" id="{D53B3B85-1B0F-D288-1874-4CD3D3613793}"/>
                  </a:ext>
                </a:extLst>
              </p:cNvPr>
              <p:cNvSpPr/>
              <p:nvPr/>
            </p:nvSpPr>
            <p:spPr>
              <a:xfrm>
                <a:off x="12904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2" y="67"/>
                      <a:pt x="2" y="150"/>
                    </a:cubicBezTo>
                    <a:lnTo>
                      <a:pt x="0" y="150"/>
                    </a:ln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876;p38">
                <a:extLst>
                  <a:ext uri="{FF2B5EF4-FFF2-40B4-BE49-F238E27FC236}">
                    <a16:creationId xmlns:a16="http://schemas.microsoft.com/office/drawing/2014/main" id="{93A1516E-AC6E-5BBB-4014-218134D4532F}"/>
                  </a:ext>
                </a:extLst>
              </p:cNvPr>
              <p:cNvSpPr/>
              <p:nvPr/>
            </p:nvSpPr>
            <p:spPr>
              <a:xfrm>
                <a:off x="11907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877;p38">
                <a:extLst>
                  <a:ext uri="{FF2B5EF4-FFF2-40B4-BE49-F238E27FC236}">
                    <a16:creationId xmlns:a16="http://schemas.microsoft.com/office/drawing/2014/main" id="{1C0FF9E0-5E58-167D-351B-8C112FA4FD06}"/>
                  </a:ext>
                </a:extLst>
              </p:cNvPr>
              <p:cNvSpPr/>
              <p:nvPr/>
            </p:nvSpPr>
            <p:spPr>
              <a:xfrm>
                <a:off x="12217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878;p38">
                <a:extLst>
                  <a:ext uri="{FF2B5EF4-FFF2-40B4-BE49-F238E27FC236}">
                    <a16:creationId xmlns:a16="http://schemas.microsoft.com/office/drawing/2014/main" id="{FD83CE00-08A5-91EC-C337-436118DDD3A4}"/>
                  </a:ext>
                </a:extLst>
              </p:cNvPr>
              <p:cNvSpPr/>
              <p:nvPr/>
            </p:nvSpPr>
            <p:spPr>
              <a:xfrm>
                <a:off x="10910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879;p38">
                <a:extLst>
                  <a:ext uri="{FF2B5EF4-FFF2-40B4-BE49-F238E27FC236}">
                    <a16:creationId xmlns:a16="http://schemas.microsoft.com/office/drawing/2014/main" id="{3C2729A9-6004-50F4-DEF9-7FCF3CDEB486}"/>
                  </a:ext>
                </a:extLst>
              </p:cNvPr>
              <p:cNvSpPr/>
              <p:nvPr/>
            </p:nvSpPr>
            <p:spPr>
              <a:xfrm>
                <a:off x="11220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7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880;p38">
                <a:extLst>
                  <a:ext uri="{FF2B5EF4-FFF2-40B4-BE49-F238E27FC236}">
                    <a16:creationId xmlns:a16="http://schemas.microsoft.com/office/drawing/2014/main" id="{ABFC76FD-904B-BB84-5294-1AB7D38D47B3}"/>
                  </a:ext>
                </a:extLst>
              </p:cNvPr>
              <p:cNvSpPr/>
              <p:nvPr/>
            </p:nvSpPr>
            <p:spPr>
              <a:xfrm>
                <a:off x="9913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881;p38">
                <a:extLst>
                  <a:ext uri="{FF2B5EF4-FFF2-40B4-BE49-F238E27FC236}">
                    <a16:creationId xmlns:a16="http://schemas.microsoft.com/office/drawing/2014/main" id="{A699006B-50E4-B027-4A7F-34E98D1B9D16}"/>
                  </a:ext>
                </a:extLst>
              </p:cNvPr>
              <p:cNvSpPr/>
              <p:nvPr/>
            </p:nvSpPr>
            <p:spPr>
              <a:xfrm>
                <a:off x="10223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1" y="0"/>
                    </a:moveTo>
                    <a:cubicBezTo>
                      <a:pt x="68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2363" y="413"/>
                    </a:lnTo>
                    <a:lnTo>
                      <a:pt x="2363" y="150"/>
                    </a:lnTo>
                    <a:cubicBezTo>
                      <a:pt x="2363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882;p38">
                <a:extLst>
                  <a:ext uri="{FF2B5EF4-FFF2-40B4-BE49-F238E27FC236}">
                    <a16:creationId xmlns:a16="http://schemas.microsoft.com/office/drawing/2014/main" id="{D87CDAE9-0F46-4705-CE28-F2047F6842CC}"/>
                  </a:ext>
                </a:extLst>
              </p:cNvPr>
              <p:cNvSpPr/>
              <p:nvPr/>
            </p:nvSpPr>
            <p:spPr>
              <a:xfrm>
                <a:off x="89160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2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883;p38">
                <a:extLst>
                  <a:ext uri="{FF2B5EF4-FFF2-40B4-BE49-F238E27FC236}">
                    <a16:creationId xmlns:a16="http://schemas.microsoft.com/office/drawing/2014/main" id="{B3BB710F-6349-A354-047D-DB4B9CA2559F}"/>
                  </a:ext>
                </a:extLst>
              </p:cNvPr>
              <p:cNvSpPr/>
              <p:nvPr/>
            </p:nvSpPr>
            <p:spPr>
              <a:xfrm>
                <a:off x="9226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884;p38">
                <a:extLst>
                  <a:ext uri="{FF2B5EF4-FFF2-40B4-BE49-F238E27FC236}">
                    <a16:creationId xmlns:a16="http://schemas.microsoft.com/office/drawing/2014/main" id="{A2147870-AEA5-F4DD-F39F-17C9EEF51EDC}"/>
                  </a:ext>
                </a:extLst>
              </p:cNvPr>
              <p:cNvSpPr/>
              <p:nvPr/>
            </p:nvSpPr>
            <p:spPr>
              <a:xfrm>
                <a:off x="628100" y="3332575"/>
                <a:ext cx="1415975" cy="11915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4766" extrusionOk="0">
                    <a:moveTo>
                      <a:pt x="54729" y="130"/>
                    </a:moveTo>
                    <a:cubicBezTo>
                      <a:pt x="54968" y="130"/>
                      <a:pt x="55182" y="281"/>
                      <a:pt x="55261" y="508"/>
                    </a:cubicBezTo>
                    <a:lnTo>
                      <a:pt x="56442" y="3886"/>
                    </a:lnTo>
                    <a:cubicBezTo>
                      <a:pt x="56503" y="4061"/>
                      <a:pt x="56477" y="4247"/>
                      <a:pt x="56368" y="4399"/>
                    </a:cubicBezTo>
                    <a:cubicBezTo>
                      <a:pt x="56261" y="4550"/>
                      <a:pt x="56095" y="4637"/>
                      <a:pt x="55908" y="4637"/>
                    </a:cubicBezTo>
                    <a:lnTo>
                      <a:pt x="1911" y="4637"/>
                    </a:lnTo>
                    <a:cubicBezTo>
                      <a:pt x="1671" y="4637"/>
                      <a:pt x="1457" y="4484"/>
                      <a:pt x="1378" y="4258"/>
                    </a:cubicBezTo>
                    <a:lnTo>
                      <a:pt x="197" y="879"/>
                    </a:lnTo>
                    <a:cubicBezTo>
                      <a:pt x="136" y="705"/>
                      <a:pt x="164" y="518"/>
                      <a:pt x="271" y="367"/>
                    </a:cubicBezTo>
                    <a:cubicBezTo>
                      <a:pt x="378" y="216"/>
                      <a:pt x="546" y="130"/>
                      <a:pt x="731" y="130"/>
                    </a:cubicBezTo>
                    <a:close/>
                    <a:moveTo>
                      <a:pt x="731" y="0"/>
                    </a:moveTo>
                    <a:cubicBezTo>
                      <a:pt x="503" y="0"/>
                      <a:pt x="297" y="107"/>
                      <a:pt x="165" y="292"/>
                    </a:cubicBezTo>
                    <a:cubicBezTo>
                      <a:pt x="32" y="479"/>
                      <a:pt x="0" y="708"/>
                      <a:pt x="75" y="922"/>
                    </a:cubicBezTo>
                    <a:lnTo>
                      <a:pt x="1255" y="4301"/>
                    </a:lnTo>
                    <a:cubicBezTo>
                      <a:pt x="1353" y="4579"/>
                      <a:pt x="1616" y="4766"/>
                      <a:pt x="1911" y="4766"/>
                    </a:cubicBezTo>
                    <a:lnTo>
                      <a:pt x="55908" y="4766"/>
                    </a:lnTo>
                    <a:cubicBezTo>
                      <a:pt x="56136" y="4766"/>
                      <a:pt x="56342" y="4658"/>
                      <a:pt x="56475" y="4473"/>
                    </a:cubicBezTo>
                    <a:cubicBezTo>
                      <a:pt x="56607" y="4289"/>
                      <a:pt x="56639" y="4058"/>
                      <a:pt x="56564" y="3844"/>
                    </a:cubicBezTo>
                    <a:lnTo>
                      <a:pt x="55384" y="465"/>
                    </a:lnTo>
                    <a:cubicBezTo>
                      <a:pt x="55286" y="187"/>
                      <a:pt x="55023" y="0"/>
                      <a:pt x="547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885;p38">
                <a:extLst>
                  <a:ext uri="{FF2B5EF4-FFF2-40B4-BE49-F238E27FC236}">
                    <a16:creationId xmlns:a16="http://schemas.microsoft.com/office/drawing/2014/main" id="{515DC0DE-7949-3B23-ECC5-6E88FBBA651C}"/>
                  </a:ext>
                </a:extLst>
              </p:cNvPr>
              <p:cNvSpPr/>
              <p:nvPr/>
            </p:nvSpPr>
            <p:spPr>
              <a:xfrm>
                <a:off x="383000" y="2662000"/>
                <a:ext cx="978250" cy="546975"/>
              </a:xfrm>
              <a:custGeom>
                <a:avLst/>
                <a:gdLst/>
                <a:ahLst/>
                <a:cxnLst/>
                <a:rect l="l" t="t" r="r" b="b"/>
                <a:pathLst>
                  <a:path w="39130" h="21879" extrusionOk="0">
                    <a:moveTo>
                      <a:pt x="30809" y="129"/>
                    </a:moveTo>
                    <a:cubicBezTo>
                      <a:pt x="31049" y="129"/>
                      <a:pt x="31263" y="280"/>
                      <a:pt x="31343" y="508"/>
                    </a:cubicBezTo>
                    <a:lnTo>
                      <a:pt x="38932" y="20998"/>
                    </a:lnTo>
                    <a:cubicBezTo>
                      <a:pt x="38993" y="21172"/>
                      <a:pt x="38966" y="21359"/>
                      <a:pt x="38859" y="21510"/>
                    </a:cubicBezTo>
                    <a:cubicBezTo>
                      <a:pt x="38752" y="21662"/>
                      <a:pt x="38584" y="21749"/>
                      <a:pt x="38399" y="21749"/>
                    </a:cubicBezTo>
                    <a:lnTo>
                      <a:pt x="8321" y="21749"/>
                    </a:lnTo>
                    <a:cubicBezTo>
                      <a:pt x="8081" y="21749"/>
                      <a:pt x="7867" y="21596"/>
                      <a:pt x="7788" y="21370"/>
                    </a:cubicBezTo>
                    <a:lnTo>
                      <a:pt x="198" y="880"/>
                    </a:lnTo>
                    <a:cubicBezTo>
                      <a:pt x="139" y="705"/>
                      <a:pt x="165" y="519"/>
                      <a:pt x="272" y="368"/>
                    </a:cubicBezTo>
                    <a:cubicBezTo>
                      <a:pt x="379" y="216"/>
                      <a:pt x="547" y="129"/>
                      <a:pt x="732" y="129"/>
                    </a:cubicBezTo>
                    <a:close/>
                    <a:moveTo>
                      <a:pt x="732" y="1"/>
                    </a:moveTo>
                    <a:cubicBezTo>
                      <a:pt x="504" y="1"/>
                      <a:pt x="298" y="106"/>
                      <a:pt x="166" y="293"/>
                    </a:cubicBezTo>
                    <a:cubicBezTo>
                      <a:pt x="35" y="478"/>
                      <a:pt x="1" y="708"/>
                      <a:pt x="77" y="924"/>
                    </a:cubicBezTo>
                    <a:lnTo>
                      <a:pt x="7665" y="21414"/>
                    </a:lnTo>
                    <a:cubicBezTo>
                      <a:pt x="7763" y="21691"/>
                      <a:pt x="8026" y="21879"/>
                      <a:pt x="8321" y="21879"/>
                    </a:cubicBezTo>
                    <a:lnTo>
                      <a:pt x="38399" y="21879"/>
                    </a:lnTo>
                    <a:cubicBezTo>
                      <a:pt x="38626" y="21879"/>
                      <a:pt x="38833" y="21772"/>
                      <a:pt x="38964" y="21587"/>
                    </a:cubicBezTo>
                    <a:cubicBezTo>
                      <a:pt x="39097" y="21400"/>
                      <a:pt x="39129" y="21171"/>
                      <a:pt x="39053" y="20954"/>
                    </a:cubicBezTo>
                    <a:lnTo>
                      <a:pt x="31465" y="465"/>
                    </a:lnTo>
                    <a:cubicBezTo>
                      <a:pt x="31367" y="187"/>
                      <a:pt x="31104" y="1"/>
                      <a:pt x="308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886;p38">
                <a:extLst>
                  <a:ext uri="{FF2B5EF4-FFF2-40B4-BE49-F238E27FC236}">
                    <a16:creationId xmlns:a16="http://schemas.microsoft.com/office/drawing/2014/main" id="{65077D08-200F-8AB1-04E1-985E0404F96D}"/>
                  </a:ext>
                </a:extLst>
              </p:cNvPr>
              <p:cNvSpPr/>
              <p:nvPr/>
            </p:nvSpPr>
            <p:spPr>
              <a:xfrm>
                <a:off x="422500" y="2546450"/>
                <a:ext cx="775400" cy="3818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15273" extrusionOk="0">
                    <a:moveTo>
                      <a:pt x="710" y="1"/>
                    </a:moveTo>
                    <a:cubicBezTo>
                      <a:pt x="246" y="1"/>
                      <a:pt x="0" y="377"/>
                      <a:pt x="161" y="842"/>
                    </a:cubicBezTo>
                    <a:lnTo>
                      <a:pt x="3613" y="10818"/>
                    </a:lnTo>
                    <a:cubicBezTo>
                      <a:pt x="3774" y="11282"/>
                      <a:pt x="4280" y="11658"/>
                      <a:pt x="4744" y="11658"/>
                    </a:cubicBezTo>
                    <a:lnTo>
                      <a:pt x="26150" y="11658"/>
                    </a:lnTo>
                    <a:lnTo>
                      <a:pt x="31015" y="15273"/>
                    </a:lnTo>
                    <a:lnTo>
                      <a:pt x="29764" y="11658"/>
                    </a:lnTo>
                    <a:lnTo>
                      <a:pt x="26020" y="842"/>
                    </a:lnTo>
                    <a:cubicBezTo>
                      <a:pt x="25860" y="377"/>
                      <a:pt x="25354" y="1"/>
                      <a:pt x="248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887;p38">
                <a:extLst>
                  <a:ext uri="{FF2B5EF4-FFF2-40B4-BE49-F238E27FC236}">
                    <a16:creationId xmlns:a16="http://schemas.microsoft.com/office/drawing/2014/main" id="{3E6154B4-49C8-2DD4-5387-670B173912DF}"/>
                  </a:ext>
                </a:extLst>
              </p:cNvPr>
              <p:cNvSpPr/>
              <p:nvPr/>
            </p:nvSpPr>
            <p:spPr>
              <a:xfrm>
                <a:off x="762200" y="2598025"/>
                <a:ext cx="289725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11589" h="979" extrusionOk="0">
                    <a:moveTo>
                      <a:pt x="415" y="0"/>
                    </a:moveTo>
                    <a:cubicBezTo>
                      <a:pt x="145" y="0"/>
                      <a:pt x="1" y="219"/>
                      <a:pt x="94" y="490"/>
                    </a:cubicBezTo>
                    <a:cubicBezTo>
                      <a:pt x="189" y="760"/>
                      <a:pt x="484" y="979"/>
                      <a:pt x="753" y="979"/>
                    </a:cubicBezTo>
                    <a:lnTo>
                      <a:pt x="11174" y="979"/>
                    </a:lnTo>
                    <a:cubicBezTo>
                      <a:pt x="11445" y="979"/>
                      <a:pt x="11588" y="760"/>
                      <a:pt x="11495" y="490"/>
                    </a:cubicBezTo>
                    <a:cubicBezTo>
                      <a:pt x="11400" y="219"/>
                      <a:pt x="11105" y="0"/>
                      <a:pt x="10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888;p38">
                <a:extLst>
                  <a:ext uri="{FF2B5EF4-FFF2-40B4-BE49-F238E27FC236}">
                    <a16:creationId xmlns:a16="http://schemas.microsoft.com/office/drawing/2014/main" id="{1D8E0D48-739B-343A-E620-3F33707D7A71}"/>
                  </a:ext>
                </a:extLst>
              </p:cNvPr>
              <p:cNvSpPr/>
              <p:nvPr/>
            </p:nvSpPr>
            <p:spPr>
              <a:xfrm>
                <a:off x="486375" y="2598025"/>
                <a:ext cx="2431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979" extrusionOk="0">
                    <a:moveTo>
                      <a:pt x="413" y="0"/>
                    </a:moveTo>
                    <a:cubicBezTo>
                      <a:pt x="144" y="0"/>
                      <a:pt x="0" y="219"/>
                      <a:pt x="93" y="490"/>
                    </a:cubicBezTo>
                    <a:cubicBezTo>
                      <a:pt x="187" y="760"/>
                      <a:pt x="482" y="979"/>
                      <a:pt x="752" y="979"/>
                    </a:cubicBezTo>
                    <a:lnTo>
                      <a:pt x="9311" y="979"/>
                    </a:lnTo>
                    <a:cubicBezTo>
                      <a:pt x="9580" y="979"/>
                      <a:pt x="9724" y="760"/>
                      <a:pt x="9630" y="490"/>
                    </a:cubicBezTo>
                    <a:cubicBezTo>
                      <a:pt x="9537" y="219"/>
                      <a:pt x="9242" y="0"/>
                      <a:pt x="89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889;p38">
                <a:extLst>
                  <a:ext uri="{FF2B5EF4-FFF2-40B4-BE49-F238E27FC236}">
                    <a16:creationId xmlns:a16="http://schemas.microsoft.com/office/drawing/2014/main" id="{831523A3-F4B1-D461-F692-E7D064DF6687}"/>
                  </a:ext>
                </a:extLst>
              </p:cNvPr>
              <p:cNvSpPr/>
              <p:nvPr/>
            </p:nvSpPr>
            <p:spPr>
              <a:xfrm>
                <a:off x="508375" y="2661650"/>
                <a:ext cx="9952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981" extrusionOk="0">
                    <a:moveTo>
                      <a:pt x="415" y="1"/>
                    </a:moveTo>
                    <a:cubicBezTo>
                      <a:pt x="144" y="1"/>
                      <a:pt x="1" y="221"/>
                      <a:pt x="94" y="492"/>
                    </a:cubicBezTo>
                    <a:cubicBezTo>
                      <a:pt x="189" y="761"/>
                      <a:pt x="484" y="981"/>
                      <a:pt x="754" y="981"/>
                    </a:cubicBezTo>
                    <a:lnTo>
                      <a:pt x="3566" y="981"/>
                    </a:lnTo>
                    <a:cubicBezTo>
                      <a:pt x="3837" y="981"/>
                      <a:pt x="3980" y="762"/>
                      <a:pt x="3886" y="492"/>
                    </a:cubicBezTo>
                    <a:cubicBezTo>
                      <a:pt x="3792" y="221"/>
                      <a:pt x="3497" y="1"/>
                      <a:pt x="3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890;p38">
                <a:extLst>
                  <a:ext uri="{FF2B5EF4-FFF2-40B4-BE49-F238E27FC236}">
                    <a16:creationId xmlns:a16="http://schemas.microsoft.com/office/drawing/2014/main" id="{4A5A36C0-81B5-6298-0D6F-8307461C62B9}"/>
                  </a:ext>
                </a:extLst>
              </p:cNvPr>
              <p:cNvSpPr/>
              <p:nvPr/>
            </p:nvSpPr>
            <p:spPr>
              <a:xfrm>
                <a:off x="715725" y="2661650"/>
                <a:ext cx="35820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4328" h="981" extrusionOk="0">
                    <a:moveTo>
                      <a:pt x="414" y="1"/>
                    </a:moveTo>
                    <a:cubicBezTo>
                      <a:pt x="145" y="1"/>
                      <a:pt x="1" y="221"/>
                      <a:pt x="94" y="492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3914" y="981"/>
                    </a:lnTo>
                    <a:cubicBezTo>
                      <a:pt x="14184" y="981"/>
                      <a:pt x="14328" y="762"/>
                      <a:pt x="14235" y="492"/>
                    </a:cubicBezTo>
                    <a:cubicBezTo>
                      <a:pt x="14141" y="221"/>
                      <a:pt x="13846" y="1"/>
                      <a:pt x="135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891;p38">
                <a:extLst>
                  <a:ext uri="{FF2B5EF4-FFF2-40B4-BE49-F238E27FC236}">
                    <a16:creationId xmlns:a16="http://schemas.microsoft.com/office/drawing/2014/main" id="{AC8D38D6-2959-0CD7-0B03-C8B184A86741}"/>
                  </a:ext>
                </a:extLst>
              </p:cNvPr>
              <p:cNvSpPr/>
              <p:nvPr/>
            </p:nvSpPr>
            <p:spPr>
              <a:xfrm>
                <a:off x="530425" y="2725325"/>
                <a:ext cx="39165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5666" h="981" extrusionOk="0">
                    <a:moveTo>
                      <a:pt x="414" y="1"/>
                    </a:moveTo>
                    <a:cubicBezTo>
                      <a:pt x="143" y="1"/>
                      <a:pt x="1" y="220"/>
                      <a:pt x="94" y="490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5253" y="981"/>
                    </a:lnTo>
                    <a:cubicBezTo>
                      <a:pt x="15524" y="981"/>
                      <a:pt x="15666" y="761"/>
                      <a:pt x="15572" y="490"/>
                    </a:cubicBezTo>
                    <a:cubicBezTo>
                      <a:pt x="15479" y="220"/>
                      <a:pt x="15184" y="1"/>
                      <a:pt x="149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892;p38">
                <a:extLst>
                  <a:ext uri="{FF2B5EF4-FFF2-40B4-BE49-F238E27FC236}">
                    <a16:creationId xmlns:a16="http://schemas.microsoft.com/office/drawing/2014/main" id="{7C37D12F-BD38-C7FC-63CA-7B94D6EEC326}"/>
                  </a:ext>
                </a:extLst>
              </p:cNvPr>
              <p:cNvSpPr/>
              <p:nvPr/>
            </p:nvSpPr>
            <p:spPr>
              <a:xfrm>
                <a:off x="959825" y="2725325"/>
                <a:ext cx="1361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981" extrusionOk="0">
                    <a:moveTo>
                      <a:pt x="415" y="1"/>
                    </a:moveTo>
                    <a:cubicBezTo>
                      <a:pt x="144" y="1"/>
                      <a:pt x="0" y="220"/>
                      <a:pt x="94" y="490"/>
                    </a:cubicBezTo>
                    <a:cubicBezTo>
                      <a:pt x="187" y="761"/>
                      <a:pt x="482" y="981"/>
                      <a:pt x="752" y="981"/>
                    </a:cubicBezTo>
                    <a:lnTo>
                      <a:pt x="5032" y="981"/>
                    </a:lnTo>
                    <a:cubicBezTo>
                      <a:pt x="5302" y="981"/>
                      <a:pt x="5446" y="761"/>
                      <a:pt x="5351" y="490"/>
                    </a:cubicBezTo>
                    <a:cubicBezTo>
                      <a:pt x="5258" y="220"/>
                      <a:pt x="4963" y="1"/>
                      <a:pt x="46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893;p38">
                <a:extLst>
                  <a:ext uri="{FF2B5EF4-FFF2-40B4-BE49-F238E27FC236}">
                    <a16:creationId xmlns:a16="http://schemas.microsoft.com/office/drawing/2014/main" id="{FF80F9E5-228D-174A-3E45-A2B4AB5011C8}"/>
                  </a:ext>
                </a:extLst>
              </p:cNvPr>
              <p:cNvSpPr/>
              <p:nvPr/>
            </p:nvSpPr>
            <p:spPr>
              <a:xfrm>
                <a:off x="1159725" y="2436575"/>
                <a:ext cx="740875" cy="381775"/>
              </a:xfrm>
              <a:custGeom>
                <a:avLst/>
                <a:gdLst/>
                <a:ahLst/>
                <a:cxnLst/>
                <a:rect l="l" t="t" r="r" b="b"/>
                <a:pathLst>
                  <a:path w="29635" h="15271" extrusionOk="0">
                    <a:moveTo>
                      <a:pt x="711" y="0"/>
                    </a:moveTo>
                    <a:cubicBezTo>
                      <a:pt x="246" y="0"/>
                      <a:pt x="0" y="376"/>
                      <a:pt x="161" y="840"/>
                    </a:cubicBezTo>
                    <a:lnTo>
                      <a:pt x="3905" y="11656"/>
                    </a:lnTo>
                    <a:lnTo>
                      <a:pt x="5156" y="15271"/>
                    </a:lnTo>
                    <a:lnTo>
                      <a:pt x="7519" y="11656"/>
                    </a:lnTo>
                    <a:lnTo>
                      <a:pt x="28925" y="11656"/>
                    </a:lnTo>
                    <a:cubicBezTo>
                      <a:pt x="29388" y="11656"/>
                      <a:pt x="29634" y="11280"/>
                      <a:pt x="29474" y="10816"/>
                    </a:cubicBezTo>
                    <a:lnTo>
                      <a:pt x="26022" y="840"/>
                    </a:lnTo>
                    <a:cubicBezTo>
                      <a:pt x="25861" y="376"/>
                      <a:pt x="25355" y="0"/>
                      <a:pt x="248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894;p38">
                <a:extLst>
                  <a:ext uri="{FF2B5EF4-FFF2-40B4-BE49-F238E27FC236}">
                    <a16:creationId xmlns:a16="http://schemas.microsoft.com/office/drawing/2014/main" id="{CAD65DB9-90C0-F395-89F4-589504B69B02}"/>
                  </a:ext>
                </a:extLst>
              </p:cNvPr>
              <p:cNvSpPr/>
              <p:nvPr/>
            </p:nvSpPr>
            <p:spPr>
              <a:xfrm>
                <a:off x="1398250" y="2463025"/>
                <a:ext cx="262925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0517" h="9435" extrusionOk="0">
                    <a:moveTo>
                      <a:pt x="3730" y="302"/>
                    </a:moveTo>
                    <a:cubicBezTo>
                      <a:pt x="6165" y="302"/>
                      <a:pt x="8832" y="2283"/>
                      <a:pt x="9674" y="4717"/>
                    </a:cubicBezTo>
                    <a:cubicBezTo>
                      <a:pt x="10517" y="7152"/>
                      <a:pt x="9222" y="9132"/>
                      <a:pt x="6786" y="9132"/>
                    </a:cubicBezTo>
                    <a:cubicBezTo>
                      <a:pt x="4352" y="9132"/>
                      <a:pt x="1686" y="7152"/>
                      <a:pt x="843" y="4717"/>
                    </a:cubicBezTo>
                    <a:cubicBezTo>
                      <a:pt x="1" y="2283"/>
                      <a:pt x="1296" y="302"/>
                      <a:pt x="3730" y="302"/>
                    </a:cubicBezTo>
                    <a:close/>
                    <a:moveTo>
                      <a:pt x="3626" y="0"/>
                    </a:moveTo>
                    <a:cubicBezTo>
                      <a:pt x="2366" y="0"/>
                      <a:pt x="1351" y="491"/>
                      <a:pt x="768" y="1381"/>
                    </a:cubicBezTo>
                    <a:cubicBezTo>
                      <a:pt x="186" y="2272"/>
                      <a:pt x="105" y="3457"/>
                      <a:pt x="541" y="4717"/>
                    </a:cubicBezTo>
                    <a:cubicBezTo>
                      <a:pt x="976" y="5978"/>
                      <a:pt x="1877" y="7162"/>
                      <a:pt x="3077" y="8053"/>
                    </a:cubicBezTo>
                    <a:cubicBezTo>
                      <a:pt x="4277" y="8944"/>
                      <a:pt x="5630" y="9435"/>
                      <a:pt x="6892" y="9435"/>
                    </a:cubicBezTo>
                    <a:cubicBezTo>
                      <a:pt x="8151" y="9435"/>
                      <a:pt x="9167" y="8944"/>
                      <a:pt x="9749" y="8053"/>
                    </a:cubicBezTo>
                    <a:cubicBezTo>
                      <a:pt x="10332" y="7162"/>
                      <a:pt x="10413" y="5978"/>
                      <a:pt x="9975" y="4717"/>
                    </a:cubicBezTo>
                    <a:cubicBezTo>
                      <a:pt x="9540" y="3457"/>
                      <a:pt x="8639" y="2272"/>
                      <a:pt x="7440" y="1381"/>
                    </a:cubicBezTo>
                    <a:cubicBezTo>
                      <a:pt x="6240" y="491"/>
                      <a:pt x="4886" y="0"/>
                      <a:pt x="3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895;p38">
                <a:extLst>
                  <a:ext uri="{FF2B5EF4-FFF2-40B4-BE49-F238E27FC236}">
                    <a16:creationId xmlns:a16="http://schemas.microsoft.com/office/drawing/2014/main" id="{162366D9-9EE4-76FE-D6F5-C2C88AB38A69}"/>
                  </a:ext>
                </a:extLst>
              </p:cNvPr>
              <p:cNvSpPr/>
              <p:nvPr/>
            </p:nvSpPr>
            <p:spPr>
              <a:xfrm>
                <a:off x="1456050" y="2496050"/>
                <a:ext cx="127650" cy="169850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6794" extrusionOk="0">
                    <a:moveTo>
                      <a:pt x="1890" y="0"/>
                    </a:moveTo>
                    <a:cubicBezTo>
                      <a:pt x="780" y="0"/>
                      <a:pt x="176" y="491"/>
                      <a:pt x="1" y="1265"/>
                    </a:cubicBezTo>
                    <a:lnTo>
                      <a:pt x="1227" y="1934"/>
                    </a:lnTo>
                    <a:cubicBezTo>
                      <a:pt x="1340" y="1500"/>
                      <a:pt x="1644" y="1236"/>
                      <a:pt x="2178" y="1236"/>
                    </a:cubicBezTo>
                    <a:cubicBezTo>
                      <a:pt x="2713" y="1236"/>
                      <a:pt x="3167" y="1529"/>
                      <a:pt x="3327" y="1991"/>
                    </a:cubicBezTo>
                    <a:cubicBezTo>
                      <a:pt x="3612" y="2812"/>
                      <a:pt x="2430" y="3104"/>
                      <a:pt x="2887" y="4425"/>
                    </a:cubicBezTo>
                    <a:lnTo>
                      <a:pt x="4129" y="4425"/>
                    </a:lnTo>
                    <a:cubicBezTo>
                      <a:pt x="3783" y="3425"/>
                      <a:pt x="5106" y="3255"/>
                      <a:pt x="4583" y="1746"/>
                    </a:cubicBezTo>
                    <a:cubicBezTo>
                      <a:pt x="4197" y="632"/>
                      <a:pt x="3123" y="0"/>
                      <a:pt x="1890" y="0"/>
                    </a:cubicBezTo>
                    <a:close/>
                    <a:moveTo>
                      <a:pt x="3743" y="5094"/>
                    </a:moveTo>
                    <a:cubicBezTo>
                      <a:pt x="3283" y="5094"/>
                      <a:pt x="3078" y="5454"/>
                      <a:pt x="3245" y="5934"/>
                    </a:cubicBezTo>
                    <a:cubicBezTo>
                      <a:pt x="3409" y="6406"/>
                      <a:pt x="3870" y="6793"/>
                      <a:pt x="4332" y="6793"/>
                    </a:cubicBezTo>
                    <a:cubicBezTo>
                      <a:pt x="4792" y="6793"/>
                      <a:pt x="4986" y="6406"/>
                      <a:pt x="4824" y="5934"/>
                    </a:cubicBezTo>
                    <a:cubicBezTo>
                      <a:pt x="4658" y="5454"/>
                      <a:pt x="4205" y="5094"/>
                      <a:pt x="3743" y="50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896;p38">
              <a:extLst>
                <a:ext uri="{FF2B5EF4-FFF2-40B4-BE49-F238E27FC236}">
                  <a16:creationId xmlns:a16="http://schemas.microsoft.com/office/drawing/2014/main" id="{17A9EA5A-70A8-D57B-E0AC-D92D390F75BD}"/>
                </a:ext>
              </a:extLst>
            </p:cNvPr>
            <p:cNvGrpSpPr/>
            <p:nvPr/>
          </p:nvGrpSpPr>
          <p:grpSpPr>
            <a:xfrm>
              <a:off x="5539001" y="2890336"/>
              <a:ext cx="1893112" cy="1225375"/>
              <a:chOff x="2974500" y="2561175"/>
              <a:chExt cx="1569875" cy="1016150"/>
            </a:xfrm>
          </p:grpSpPr>
          <p:sp>
            <p:nvSpPr>
              <p:cNvPr id="5" name="Google Shape;897;p38">
                <a:extLst>
                  <a:ext uri="{FF2B5EF4-FFF2-40B4-BE49-F238E27FC236}">
                    <a16:creationId xmlns:a16="http://schemas.microsoft.com/office/drawing/2014/main" id="{60945447-3389-BD95-352F-88A33C2A6192}"/>
                  </a:ext>
                </a:extLst>
              </p:cNvPr>
              <p:cNvSpPr/>
              <p:nvPr/>
            </p:nvSpPr>
            <p:spPr>
              <a:xfrm>
                <a:off x="3767725" y="2819975"/>
                <a:ext cx="372250" cy="644550"/>
              </a:xfrm>
              <a:custGeom>
                <a:avLst/>
                <a:gdLst/>
                <a:ahLst/>
                <a:cxnLst/>
                <a:rect l="l" t="t" r="r" b="b"/>
                <a:pathLst>
                  <a:path w="14890" h="25782" extrusionOk="0">
                    <a:moveTo>
                      <a:pt x="10230" y="0"/>
                    </a:moveTo>
                    <a:cubicBezTo>
                      <a:pt x="10244" y="65"/>
                      <a:pt x="10152" y="129"/>
                      <a:pt x="9999" y="190"/>
                    </a:cubicBezTo>
                    <a:cubicBezTo>
                      <a:pt x="9630" y="340"/>
                      <a:pt x="8904" y="484"/>
                      <a:pt x="8423" y="635"/>
                    </a:cubicBezTo>
                    <a:cubicBezTo>
                      <a:pt x="8342" y="661"/>
                      <a:pt x="8268" y="685"/>
                      <a:pt x="8204" y="711"/>
                    </a:cubicBezTo>
                    <a:cubicBezTo>
                      <a:pt x="8039" y="779"/>
                      <a:pt x="7810" y="889"/>
                      <a:pt x="7559" y="1014"/>
                    </a:cubicBezTo>
                    <a:cubicBezTo>
                      <a:pt x="7230" y="1179"/>
                      <a:pt x="6863" y="1369"/>
                      <a:pt x="6556" y="1523"/>
                    </a:cubicBezTo>
                    <a:cubicBezTo>
                      <a:pt x="6244" y="1678"/>
                      <a:pt x="5995" y="1795"/>
                      <a:pt x="5908" y="1808"/>
                    </a:cubicBezTo>
                    <a:lnTo>
                      <a:pt x="5908" y="2069"/>
                    </a:lnTo>
                    <a:cubicBezTo>
                      <a:pt x="5908" y="2069"/>
                      <a:pt x="4792" y="2746"/>
                      <a:pt x="4166" y="3161"/>
                    </a:cubicBezTo>
                    <a:cubicBezTo>
                      <a:pt x="4163" y="3174"/>
                      <a:pt x="4162" y="3188"/>
                      <a:pt x="4160" y="3200"/>
                    </a:cubicBezTo>
                    <a:cubicBezTo>
                      <a:pt x="4042" y="4147"/>
                      <a:pt x="3783" y="5607"/>
                      <a:pt x="3197" y="6847"/>
                    </a:cubicBezTo>
                    <a:cubicBezTo>
                      <a:pt x="2824" y="7636"/>
                      <a:pt x="2466" y="8732"/>
                      <a:pt x="2607" y="9900"/>
                    </a:cubicBezTo>
                    <a:cubicBezTo>
                      <a:pt x="2691" y="10595"/>
                      <a:pt x="2952" y="11316"/>
                      <a:pt x="3494" y="12013"/>
                    </a:cubicBezTo>
                    <a:cubicBezTo>
                      <a:pt x="3570" y="14035"/>
                      <a:pt x="2971" y="16216"/>
                      <a:pt x="1933" y="17191"/>
                    </a:cubicBezTo>
                    <a:cubicBezTo>
                      <a:pt x="1406" y="17016"/>
                      <a:pt x="978" y="16562"/>
                      <a:pt x="615" y="16562"/>
                    </a:cubicBezTo>
                    <a:cubicBezTo>
                      <a:pt x="528" y="16562"/>
                      <a:pt x="444" y="16588"/>
                      <a:pt x="364" y="16651"/>
                    </a:cubicBezTo>
                    <a:cubicBezTo>
                      <a:pt x="0" y="16934"/>
                      <a:pt x="70" y="18409"/>
                      <a:pt x="208" y="19122"/>
                    </a:cubicBezTo>
                    <a:cubicBezTo>
                      <a:pt x="298" y="19206"/>
                      <a:pt x="385" y="19289"/>
                      <a:pt x="474" y="19370"/>
                    </a:cubicBezTo>
                    <a:cubicBezTo>
                      <a:pt x="474" y="19370"/>
                      <a:pt x="346" y="18148"/>
                      <a:pt x="1038" y="18148"/>
                    </a:cubicBezTo>
                    <a:cubicBezTo>
                      <a:pt x="1434" y="18148"/>
                      <a:pt x="1378" y="19334"/>
                      <a:pt x="1813" y="20596"/>
                    </a:cubicBezTo>
                    <a:cubicBezTo>
                      <a:pt x="1818" y="20606"/>
                      <a:pt x="1821" y="20619"/>
                      <a:pt x="1826" y="20631"/>
                    </a:cubicBezTo>
                    <a:cubicBezTo>
                      <a:pt x="2151" y="21556"/>
                      <a:pt x="2746" y="22514"/>
                      <a:pt x="3983" y="23068"/>
                    </a:cubicBezTo>
                    <a:cubicBezTo>
                      <a:pt x="4110" y="23048"/>
                      <a:pt x="4234" y="23028"/>
                      <a:pt x="4353" y="23010"/>
                    </a:cubicBezTo>
                    <a:cubicBezTo>
                      <a:pt x="4625" y="22966"/>
                      <a:pt x="4879" y="22924"/>
                      <a:pt x="5110" y="22883"/>
                    </a:cubicBezTo>
                    <a:cubicBezTo>
                      <a:pt x="5691" y="22782"/>
                      <a:pt x="6247" y="22736"/>
                      <a:pt x="6773" y="22736"/>
                    </a:cubicBezTo>
                    <a:cubicBezTo>
                      <a:pt x="7301" y="22736"/>
                      <a:pt x="7799" y="22783"/>
                      <a:pt x="8262" y="22868"/>
                    </a:cubicBezTo>
                    <a:cubicBezTo>
                      <a:pt x="10427" y="23265"/>
                      <a:pt x="11841" y="24508"/>
                      <a:pt x="12064" y="25782"/>
                    </a:cubicBezTo>
                    <a:cubicBezTo>
                      <a:pt x="12093" y="25773"/>
                      <a:pt x="14798" y="24945"/>
                      <a:pt x="12454" y="21534"/>
                    </a:cubicBezTo>
                    <a:cubicBezTo>
                      <a:pt x="12780" y="21027"/>
                      <a:pt x="13521" y="20668"/>
                      <a:pt x="13621" y="20110"/>
                    </a:cubicBezTo>
                    <a:cubicBezTo>
                      <a:pt x="13719" y="19552"/>
                      <a:pt x="13153" y="18224"/>
                      <a:pt x="13153" y="18224"/>
                    </a:cubicBezTo>
                    <a:cubicBezTo>
                      <a:pt x="13153" y="18224"/>
                      <a:pt x="13697" y="14503"/>
                      <a:pt x="14352" y="11473"/>
                    </a:cubicBezTo>
                    <a:cubicBezTo>
                      <a:pt x="14278" y="11383"/>
                      <a:pt x="14203" y="11291"/>
                      <a:pt x="14125" y="11198"/>
                    </a:cubicBezTo>
                    <a:cubicBezTo>
                      <a:pt x="13821" y="10828"/>
                      <a:pt x="13580" y="10455"/>
                      <a:pt x="13390" y="10085"/>
                    </a:cubicBezTo>
                    <a:cubicBezTo>
                      <a:pt x="12072" y="7513"/>
                      <a:pt x="13260" y="5082"/>
                      <a:pt x="13260" y="5082"/>
                    </a:cubicBezTo>
                    <a:lnTo>
                      <a:pt x="13258" y="5082"/>
                    </a:lnTo>
                    <a:cubicBezTo>
                      <a:pt x="13258" y="5082"/>
                      <a:pt x="13836" y="4018"/>
                      <a:pt x="14890" y="3116"/>
                    </a:cubicBezTo>
                    <a:cubicBezTo>
                      <a:pt x="14890" y="3116"/>
                      <a:pt x="14772" y="3044"/>
                      <a:pt x="14544" y="2921"/>
                    </a:cubicBezTo>
                    <a:cubicBezTo>
                      <a:pt x="13976" y="2615"/>
                      <a:pt x="12728" y="1996"/>
                      <a:pt x="10939" y="1393"/>
                    </a:cubicBezTo>
                    <a:lnTo>
                      <a:pt x="102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898;p38">
                <a:extLst>
                  <a:ext uri="{FF2B5EF4-FFF2-40B4-BE49-F238E27FC236}">
                    <a16:creationId xmlns:a16="http://schemas.microsoft.com/office/drawing/2014/main" id="{C339C7BF-D6BB-3C63-E017-DFD8F89EAE17}"/>
                  </a:ext>
                </a:extLst>
              </p:cNvPr>
              <p:cNvSpPr/>
              <p:nvPr/>
            </p:nvSpPr>
            <p:spPr>
              <a:xfrm>
                <a:off x="3813050" y="3072075"/>
                <a:ext cx="324650" cy="392450"/>
              </a:xfrm>
              <a:custGeom>
                <a:avLst/>
                <a:gdLst/>
                <a:ahLst/>
                <a:cxnLst/>
                <a:rect l="l" t="t" r="r" b="b"/>
                <a:pathLst>
                  <a:path w="12986" h="15698" extrusionOk="0">
                    <a:moveTo>
                      <a:pt x="11577" y="1"/>
                    </a:moveTo>
                    <a:cubicBezTo>
                      <a:pt x="11508" y="1791"/>
                      <a:pt x="10988" y="8307"/>
                      <a:pt x="7099" y="9305"/>
                    </a:cubicBezTo>
                    <a:cubicBezTo>
                      <a:pt x="5801" y="9638"/>
                      <a:pt x="4690" y="9713"/>
                      <a:pt x="3754" y="9713"/>
                    </a:cubicBezTo>
                    <a:cubicBezTo>
                      <a:pt x="2984" y="9713"/>
                      <a:pt x="2332" y="9663"/>
                      <a:pt x="1792" y="9663"/>
                    </a:cubicBezTo>
                    <a:cubicBezTo>
                      <a:pt x="908" y="9663"/>
                      <a:pt x="321" y="9798"/>
                      <a:pt x="0" y="10512"/>
                    </a:cubicBezTo>
                    <a:cubicBezTo>
                      <a:pt x="5" y="10522"/>
                      <a:pt x="8" y="10535"/>
                      <a:pt x="13" y="10547"/>
                    </a:cubicBezTo>
                    <a:cubicBezTo>
                      <a:pt x="338" y="11472"/>
                      <a:pt x="933" y="12430"/>
                      <a:pt x="2170" y="12984"/>
                    </a:cubicBezTo>
                    <a:cubicBezTo>
                      <a:pt x="2297" y="12964"/>
                      <a:pt x="2421" y="12944"/>
                      <a:pt x="2540" y="12926"/>
                    </a:cubicBezTo>
                    <a:cubicBezTo>
                      <a:pt x="2812" y="12882"/>
                      <a:pt x="3066" y="12840"/>
                      <a:pt x="3297" y="12799"/>
                    </a:cubicBezTo>
                    <a:cubicBezTo>
                      <a:pt x="3878" y="12698"/>
                      <a:pt x="4434" y="12652"/>
                      <a:pt x="4960" y="12652"/>
                    </a:cubicBezTo>
                    <a:cubicBezTo>
                      <a:pt x="5488" y="12652"/>
                      <a:pt x="5986" y="12699"/>
                      <a:pt x="6449" y="12784"/>
                    </a:cubicBezTo>
                    <a:cubicBezTo>
                      <a:pt x="8614" y="13181"/>
                      <a:pt x="10028" y="14424"/>
                      <a:pt x="10251" y="15698"/>
                    </a:cubicBezTo>
                    <a:cubicBezTo>
                      <a:pt x="10280" y="15689"/>
                      <a:pt x="12985" y="14861"/>
                      <a:pt x="10641" y="11450"/>
                    </a:cubicBezTo>
                    <a:cubicBezTo>
                      <a:pt x="10967" y="10943"/>
                      <a:pt x="11708" y="10584"/>
                      <a:pt x="11808" y="10026"/>
                    </a:cubicBezTo>
                    <a:cubicBezTo>
                      <a:pt x="11906" y="9468"/>
                      <a:pt x="11340" y="8140"/>
                      <a:pt x="11340" y="8140"/>
                    </a:cubicBezTo>
                    <a:lnTo>
                      <a:pt x="11338" y="8140"/>
                    </a:lnTo>
                    <a:cubicBezTo>
                      <a:pt x="11338" y="8140"/>
                      <a:pt x="11884" y="4419"/>
                      <a:pt x="12539" y="1389"/>
                    </a:cubicBezTo>
                    <a:cubicBezTo>
                      <a:pt x="12465" y="1300"/>
                      <a:pt x="12390" y="1207"/>
                      <a:pt x="12312" y="1114"/>
                    </a:cubicBezTo>
                    <a:cubicBezTo>
                      <a:pt x="12008" y="744"/>
                      <a:pt x="11767" y="371"/>
                      <a:pt x="11577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899;p38">
                <a:extLst>
                  <a:ext uri="{FF2B5EF4-FFF2-40B4-BE49-F238E27FC236}">
                    <a16:creationId xmlns:a16="http://schemas.microsoft.com/office/drawing/2014/main" id="{51B5E488-6F15-4EF5-1B2F-781F894056FE}"/>
                  </a:ext>
                </a:extLst>
              </p:cNvPr>
              <p:cNvSpPr/>
              <p:nvPr/>
            </p:nvSpPr>
            <p:spPr>
              <a:xfrm>
                <a:off x="3832850" y="2561900"/>
                <a:ext cx="325425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3017" h="13244" extrusionOk="0">
                    <a:moveTo>
                      <a:pt x="4624" y="1"/>
                    </a:moveTo>
                    <a:cubicBezTo>
                      <a:pt x="2975" y="1"/>
                      <a:pt x="1513" y="1059"/>
                      <a:pt x="684" y="2269"/>
                    </a:cubicBezTo>
                    <a:cubicBezTo>
                      <a:pt x="327" y="2788"/>
                      <a:pt x="89" y="3333"/>
                      <a:pt x="0" y="3836"/>
                    </a:cubicBezTo>
                    <a:cubicBezTo>
                      <a:pt x="129" y="3969"/>
                      <a:pt x="265" y="4095"/>
                      <a:pt x="404" y="4211"/>
                    </a:cubicBezTo>
                    <a:cubicBezTo>
                      <a:pt x="2110" y="5642"/>
                      <a:pt x="4484" y="5877"/>
                      <a:pt x="4484" y="5877"/>
                    </a:cubicBezTo>
                    <a:cubicBezTo>
                      <a:pt x="4484" y="5877"/>
                      <a:pt x="4325" y="6183"/>
                      <a:pt x="4113" y="6647"/>
                    </a:cubicBezTo>
                    <a:cubicBezTo>
                      <a:pt x="4082" y="6715"/>
                      <a:pt x="4102" y="6796"/>
                      <a:pt x="4162" y="6842"/>
                    </a:cubicBezTo>
                    <a:cubicBezTo>
                      <a:pt x="4478" y="7088"/>
                      <a:pt x="4685" y="7113"/>
                      <a:pt x="4685" y="7113"/>
                    </a:cubicBezTo>
                    <a:cubicBezTo>
                      <a:pt x="4685" y="7107"/>
                      <a:pt x="4683" y="7099"/>
                      <a:pt x="4682" y="7091"/>
                    </a:cubicBezTo>
                    <a:cubicBezTo>
                      <a:pt x="4682" y="7090"/>
                      <a:pt x="4682" y="7088"/>
                      <a:pt x="4682" y="7087"/>
                    </a:cubicBezTo>
                    <a:cubicBezTo>
                      <a:pt x="4680" y="7081"/>
                      <a:pt x="4680" y="7073"/>
                      <a:pt x="4679" y="7065"/>
                    </a:cubicBezTo>
                    <a:cubicBezTo>
                      <a:pt x="4677" y="7058"/>
                      <a:pt x="4677" y="7050"/>
                      <a:pt x="4676" y="7041"/>
                    </a:cubicBezTo>
                    <a:cubicBezTo>
                      <a:pt x="4674" y="7026"/>
                      <a:pt x="4674" y="7010"/>
                      <a:pt x="4673" y="6994"/>
                    </a:cubicBezTo>
                    <a:cubicBezTo>
                      <a:pt x="4673" y="6987"/>
                      <a:pt x="4673" y="6983"/>
                      <a:pt x="4671" y="6978"/>
                    </a:cubicBezTo>
                    <a:cubicBezTo>
                      <a:pt x="4671" y="6969"/>
                      <a:pt x="4671" y="6960"/>
                      <a:pt x="4671" y="6951"/>
                    </a:cubicBezTo>
                    <a:cubicBezTo>
                      <a:pt x="4671" y="6940"/>
                      <a:pt x="4669" y="6931"/>
                      <a:pt x="4669" y="6920"/>
                    </a:cubicBezTo>
                    <a:cubicBezTo>
                      <a:pt x="4669" y="6616"/>
                      <a:pt x="4778" y="6277"/>
                      <a:pt x="4992" y="5971"/>
                    </a:cubicBezTo>
                    <a:cubicBezTo>
                      <a:pt x="5061" y="5874"/>
                      <a:pt x="5137" y="5786"/>
                      <a:pt x="5217" y="5708"/>
                    </a:cubicBezTo>
                    <a:cubicBezTo>
                      <a:pt x="5498" y="5434"/>
                      <a:pt x="5840" y="5282"/>
                      <a:pt x="6149" y="5282"/>
                    </a:cubicBezTo>
                    <a:cubicBezTo>
                      <a:pt x="6319" y="5282"/>
                      <a:pt x="6478" y="5328"/>
                      <a:pt x="6614" y="5423"/>
                    </a:cubicBezTo>
                    <a:cubicBezTo>
                      <a:pt x="6811" y="5563"/>
                      <a:pt x="6926" y="5784"/>
                      <a:pt x="6957" y="6043"/>
                    </a:cubicBezTo>
                    <a:cubicBezTo>
                      <a:pt x="6973" y="6186"/>
                      <a:pt x="6964" y="6342"/>
                      <a:pt x="6929" y="6500"/>
                    </a:cubicBezTo>
                    <a:cubicBezTo>
                      <a:pt x="6882" y="6714"/>
                      <a:pt x="6787" y="6932"/>
                      <a:pt x="6643" y="7136"/>
                    </a:cubicBezTo>
                    <a:cubicBezTo>
                      <a:pt x="6539" y="7283"/>
                      <a:pt x="6420" y="7408"/>
                      <a:pt x="6292" y="7510"/>
                    </a:cubicBezTo>
                    <a:cubicBezTo>
                      <a:pt x="6475" y="8227"/>
                      <a:pt x="6912" y="9342"/>
                      <a:pt x="7201" y="10047"/>
                    </a:cubicBezTo>
                    <a:cubicBezTo>
                      <a:pt x="7478" y="10091"/>
                      <a:pt x="7605" y="10215"/>
                      <a:pt x="7626" y="10323"/>
                    </a:cubicBezTo>
                    <a:lnTo>
                      <a:pt x="8334" y="11716"/>
                    </a:lnTo>
                    <a:cubicBezTo>
                      <a:pt x="10123" y="12319"/>
                      <a:pt x="11371" y="12938"/>
                      <a:pt x="11939" y="13244"/>
                    </a:cubicBezTo>
                    <a:cubicBezTo>
                      <a:pt x="12526" y="12363"/>
                      <a:pt x="12800" y="11550"/>
                      <a:pt x="12847" y="10819"/>
                    </a:cubicBezTo>
                    <a:cubicBezTo>
                      <a:pt x="13016" y="8210"/>
                      <a:pt x="10300" y="6636"/>
                      <a:pt x="8628" y="6636"/>
                    </a:cubicBezTo>
                    <a:cubicBezTo>
                      <a:pt x="8512" y="6636"/>
                      <a:pt x="8402" y="6644"/>
                      <a:pt x="8297" y="6659"/>
                    </a:cubicBezTo>
                    <a:cubicBezTo>
                      <a:pt x="8930" y="5327"/>
                      <a:pt x="9048" y="3422"/>
                      <a:pt x="8342" y="2142"/>
                    </a:cubicBezTo>
                    <a:cubicBezTo>
                      <a:pt x="8275" y="2019"/>
                      <a:pt x="8198" y="1901"/>
                      <a:pt x="8116" y="1789"/>
                    </a:cubicBezTo>
                    <a:cubicBezTo>
                      <a:pt x="8044" y="1696"/>
                      <a:pt x="7966" y="1606"/>
                      <a:pt x="7883" y="1522"/>
                    </a:cubicBezTo>
                    <a:cubicBezTo>
                      <a:pt x="6798" y="430"/>
                      <a:pt x="5673" y="1"/>
                      <a:pt x="4624" y="1"/>
                    </a:cubicBezTo>
                    <a:close/>
                  </a:path>
                </a:pathLst>
              </a:custGeom>
              <a:solidFill>
                <a:srgbClr val="E260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900;p38">
                <a:extLst>
                  <a:ext uri="{FF2B5EF4-FFF2-40B4-BE49-F238E27FC236}">
                    <a16:creationId xmlns:a16="http://schemas.microsoft.com/office/drawing/2014/main" id="{CDDBB379-1DBA-DEEB-DA4F-89D9629737BE}"/>
                  </a:ext>
                </a:extLst>
              </p:cNvPr>
              <p:cNvSpPr/>
              <p:nvPr/>
            </p:nvSpPr>
            <p:spPr>
              <a:xfrm>
                <a:off x="3482225" y="3030075"/>
                <a:ext cx="46350" cy="6132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2453" extrusionOk="0">
                    <a:moveTo>
                      <a:pt x="90" y="1"/>
                    </a:moveTo>
                    <a:lnTo>
                      <a:pt x="90" y="1"/>
                    </a:lnTo>
                    <a:cubicBezTo>
                      <a:pt x="1" y="716"/>
                      <a:pt x="106" y="2452"/>
                      <a:pt x="1638" y="2452"/>
                    </a:cubicBezTo>
                    <a:cubicBezTo>
                      <a:pt x="1660" y="2452"/>
                      <a:pt x="1683" y="2452"/>
                      <a:pt x="1706" y="2451"/>
                    </a:cubicBezTo>
                    <a:cubicBezTo>
                      <a:pt x="1741" y="2450"/>
                      <a:pt x="1762" y="2441"/>
                      <a:pt x="1774" y="2424"/>
                    </a:cubicBezTo>
                    <a:cubicBezTo>
                      <a:pt x="1854" y="2298"/>
                      <a:pt x="1342" y="1745"/>
                      <a:pt x="1209" y="757"/>
                    </a:cubicBez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901;p38">
                <a:extLst>
                  <a:ext uri="{FF2B5EF4-FFF2-40B4-BE49-F238E27FC236}">
                    <a16:creationId xmlns:a16="http://schemas.microsoft.com/office/drawing/2014/main" id="{A6E9D192-7E7B-3394-23F9-0F2A8D57F5BC}"/>
                  </a:ext>
                </a:extLst>
              </p:cNvPr>
              <p:cNvSpPr/>
              <p:nvPr/>
            </p:nvSpPr>
            <p:spPr>
              <a:xfrm>
                <a:off x="3506775" y="2976900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02" y="1"/>
                    </a:moveTo>
                    <a:cubicBezTo>
                      <a:pt x="218" y="1"/>
                      <a:pt x="114" y="71"/>
                      <a:pt x="0" y="189"/>
                    </a:cubicBezTo>
                    <a:lnTo>
                      <a:pt x="545" y="481"/>
                    </a:lnTo>
                    <a:cubicBezTo>
                      <a:pt x="560" y="276"/>
                      <a:pt x="537" y="116"/>
                      <a:pt x="442" y="44"/>
                    </a:cubicBezTo>
                    <a:cubicBezTo>
                      <a:pt x="441" y="42"/>
                      <a:pt x="439" y="42"/>
                      <a:pt x="439" y="41"/>
                    </a:cubicBezTo>
                    <a:cubicBezTo>
                      <a:pt x="403" y="15"/>
                      <a:pt x="358" y="1"/>
                      <a:pt x="3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902;p38">
                <a:extLst>
                  <a:ext uri="{FF2B5EF4-FFF2-40B4-BE49-F238E27FC236}">
                    <a16:creationId xmlns:a16="http://schemas.microsoft.com/office/drawing/2014/main" id="{95C0F2BA-9566-40B9-CB57-FCD781FBE89A}"/>
                  </a:ext>
                </a:extLst>
              </p:cNvPr>
              <p:cNvSpPr/>
              <p:nvPr/>
            </p:nvSpPr>
            <p:spPr>
              <a:xfrm>
                <a:off x="3511425" y="2898975"/>
                <a:ext cx="360475" cy="23977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9591" extrusionOk="0">
                    <a:moveTo>
                      <a:pt x="14418" y="1"/>
                    </a:moveTo>
                    <a:cubicBezTo>
                      <a:pt x="14418" y="1"/>
                      <a:pt x="14412" y="5"/>
                      <a:pt x="14400" y="13"/>
                    </a:cubicBezTo>
                    <a:cubicBezTo>
                      <a:pt x="14070" y="245"/>
                      <a:pt x="9142" y="3720"/>
                      <a:pt x="6497" y="5676"/>
                    </a:cubicBezTo>
                    <a:cubicBezTo>
                      <a:pt x="3647" y="4810"/>
                      <a:pt x="1690" y="4223"/>
                      <a:pt x="256" y="3161"/>
                    </a:cubicBezTo>
                    <a:lnTo>
                      <a:pt x="256" y="3161"/>
                    </a:lnTo>
                    <a:cubicBezTo>
                      <a:pt x="351" y="3233"/>
                      <a:pt x="374" y="3393"/>
                      <a:pt x="359" y="3598"/>
                    </a:cubicBezTo>
                    <a:cubicBezTo>
                      <a:pt x="319" y="4098"/>
                      <a:pt x="48" y="4865"/>
                      <a:pt x="19" y="5284"/>
                    </a:cubicBezTo>
                    <a:cubicBezTo>
                      <a:pt x="1" y="5544"/>
                      <a:pt x="12" y="5784"/>
                      <a:pt x="41" y="6001"/>
                    </a:cubicBezTo>
                    <a:cubicBezTo>
                      <a:pt x="174" y="6989"/>
                      <a:pt x="686" y="7544"/>
                      <a:pt x="606" y="7668"/>
                    </a:cubicBezTo>
                    <a:cubicBezTo>
                      <a:pt x="606" y="7668"/>
                      <a:pt x="4335" y="9379"/>
                      <a:pt x="5996" y="9573"/>
                    </a:cubicBezTo>
                    <a:cubicBezTo>
                      <a:pt x="6097" y="9585"/>
                      <a:pt x="6197" y="9590"/>
                      <a:pt x="6295" y="9590"/>
                    </a:cubicBezTo>
                    <a:cubicBezTo>
                      <a:pt x="7812" y="9590"/>
                      <a:pt x="9000" y="8247"/>
                      <a:pt x="10107" y="7819"/>
                    </a:cubicBezTo>
                    <a:cubicBezTo>
                      <a:pt x="11090" y="7440"/>
                      <a:pt x="12119" y="7081"/>
                      <a:pt x="12859" y="6740"/>
                    </a:cubicBezTo>
                    <a:cubicBezTo>
                      <a:pt x="12718" y="5570"/>
                      <a:pt x="13077" y="4476"/>
                      <a:pt x="13449" y="3687"/>
                    </a:cubicBezTo>
                    <a:cubicBezTo>
                      <a:pt x="14036" y="2447"/>
                      <a:pt x="14294" y="987"/>
                      <a:pt x="14412" y="40"/>
                    </a:cubicBezTo>
                    <a:cubicBezTo>
                      <a:pt x="14415" y="28"/>
                      <a:pt x="14417" y="14"/>
                      <a:pt x="14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903;p38">
                <a:extLst>
                  <a:ext uri="{FF2B5EF4-FFF2-40B4-BE49-F238E27FC236}">
                    <a16:creationId xmlns:a16="http://schemas.microsoft.com/office/drawing/2014/main" id="{141EA7D0-5117-7B4F-4DC3-B291FD1F2A4D}"/>
                  </a:ext>
                </a:extLst>
              </p:cNvPr>
              <p:cNvSpPr/>
              <p:nvPr/>
            </p:nvSpPr>
            <p:spPr>
              <a:xfrm>
                <a:off x="3125850" y="3077125"/>
                <a:ext cx="741450" cy="454150"/>
              </a:xfrm>
              <a:custGeom>
                <a:avLst/>
                <a:gdLst/>
                <a:ahLst/>
                <a:cxnLst/>
                <a:rect l="l" t="t" r="r" b="b"/>
                <a:pathLst>
                  <a:path w="29658" h="18166" extrusionOk="0">
                    <a:moveTo>
                      <a:pt x="14933" y="1"/>
                    </a:moveTo>
                    <a:cubicBezTo>
                      <a:pt x="13594" y="1"/>
                      <a:pt x="12018" y="1033"/>
                      <a:pt x="10096" y="3447"/>
                    </a:cubicBezTo>
                    <a:cubicBezTo>
                      <a:pt x="7367" y="6874"/>
                      <a:pt x="2363" y="12598"/>
                      <a:pt x="2323" y="12644"/>
                    </a:cubicBezTo>
                    <a:cubicBezTo>
                      <a:pt x="2318" y="12646"/>
                      <a:pt x="2312" y="12649"/>
                      <a:pt x="2306" y="12650"/>
                    </a:cubicBezTo>
                    <a:cubicBezTo>
                      <a:pt x="2302" y="12654"/>
                      <a:pt x="2297" y="12655"/>
                      <a:pt x="2292" y="12658"/>
                    </a:cubicBezTo>
                    <a:cubicBezTo>
                      <a:pt x="2179" y="12707"/>
                      <a:pt x="1786" y="12880"/>
                      <a:pt x="1403" y="13097"/>
                    </a:cubicBezTo>
                    <a:cubicBezTo>
                      <a:pt x="1400" y="13097"/>
                      <a:pt x="1398" y="13098"/>
                      <a:pt x="1397" y="13100"/>
                    </a:cubicBezTo>
                    <a:cubicBezTo>
                      <a:pt x="887" y="13397"/>
                      <a:pt x="669" y="13624"/>
                      <a:pt x="631" y="13666"/>
                    </a:cubicBezTo>
                    <a:cubicBezTo>
                      <a:pt x="629" y="13667"/>
                      <a:pt x="629" y="13669"/>
                      <a:pt x="627" y="13669"/>
                    </a:cubicBezTo>
                    <a:cubicBezTo>
                      <a:pt x="626" y="13672"/>
                      <a:pt x="624" y="13673"/>
                      <a:pt x="624" y="13673"/>
                    </a:cubicBezTo>
                    <a:cubicBezTo>
                      <a:pt x="241" y="14133"/>
                      <a:pt x="1" y="14933"/>
                      <a:pt x="1" y="14933"/>
                    </a:cubicBezTo>
                    <a:cubicBezTo>
                      <a:pt x="1" y="14933"/>
                      <a:pt x="351" y="15194"/>
                      <a:pt x="832" y="15650"/>
                    </a:cubicBezTo>
                    <a:cubicBezTo>
                      <a:pt x="941" y="15753"/>
                      <a:pt x="1057" y="15866"/>
                      <a:pt x="1176" y="15988"/>
                    </a:cubicBezTo>
                    <a:cubicBezTo>
                      <a:pt x="1406" y="16220"/>
                      <a:pt x="1650" y="16486"/>
                      <a:pt x="1893" y="16780"/>
                    </a:cubicBezTo>
                    <a:cubicBezTo>
                      <a:pt x="2071" y="16995"/>
                      <a:pt x="2247" y="17226"/>
                      <a:pt x="2415" y="17468"/>
                    </a:cubicBezTo>
                    <a:cubicBezTo>
                      <a:pt x="2569" y="17691"/>
                      <a:pt x="2716" y="17924"/>
                      <a:pt x="2850" y="18165"/>
                    </a:cubicBezTo>
                    <a:cubicBezTo>
                      <a:pt x="3887" y="17847"/>
                      <a:pt x="4141" y="17593"/>
                      <a:pt x="4141" y="17593"/>
                    </a:cubicBezTo>
                    <a:cubicBezTo>
                      <a:pt x="4141" y="17593"/>
                      <a:pt x="4841" y="16566"/>
                      <a:pt x="5014" y="16130"/>
                    </a:cubicBezTo>
                    <a:cubicBezTo>
                      <a:pt x="5376" y="15856"/>
                      <a:pt x="6442" y="15028"/>
                      <a:pt x="7653" y="14091"/>
                    </a:cubicBezTo>
                    <a:cubicBezTo>
                      <a:pt x="9419" y="12725"/>
                      <a:pt x="11490" y="11128"/>
                      <a:pt x="12145" y="10680"/>
                    </a:cubicBezTo>
                    <a:cubicBezTo>
                      <a:pt x="13247" y="9926"/>
                      <a:pt x="14369" y="8263"/>
                      <a:pt x="14369" y="8263"/>
                    </a:cubicBezTo>
                    <a:cubicBezTo>
                      <a:pt x="14369" y="8263"/>
                      <a:pt x="15864" y="9863"/>
                      <a:pt x="17506" y="11670"/>
                    </a:cubicBezTo>
                    <a:cubicBezTo>
                      <a:pt x="17508" y="11672"/>
                      <a:pt x="17509" y="11674"/>
                      <a:pt x="17511" y="11677"/>
                    </a:cubicBezTo>
                    <a:cubicBezTo>
                      <a:pt x="18207" y="12443"/>
                      <a:pt x="18928" y="13247"/>
                      <a:pt x="19573" y="13981"/>
                    </a:cubicBezTo>
                    <a:cubicBezTo>
                      <a:pt x="19622" y="14037"/>
                      <a:pt x="19673" y="14092"/>
                      <a:pt x="19720" y="14147"/>
                    </a:cubicBezTo>
                    <a:cubicBezTo>
                      <a:pt x="23059" y="13721"/>
                      <a:pt x="27079" y="13187"/>
                      <a:pt x="29658" y="12782"/>
                    </a:cubicBezTo>
                    <a:cubicBezTo>
                      <a:pt x="28421" y="12228"/>
                      <a:pt x="27826" y="11268"/>
                      <a:pt x="27501" y="10345"/>
                    </a:cubicBezTo>
                    <a:cubicBezTo>
                      <a:pt x="27083" y="9954"/>
                      <a:pt x="26629" y="9530"/>
                      <a:pt x="26149" y="9084"/>
                    </a:cubicBezTo>
                    <a:cubicBezTo>
                      <a:pt x="26062" y="9001"/>
                      <a:pt x="25973" y="8919"/>
                      <a:pt x="25883" y="8836"/>
                    </a:cubicBezTo>
                    <a:cubicBezTo>
                      <a:pt x="25247" y="8244"/>
                      <a:pt x="24570" y="7619"/>
                      <a:pt x="23880" y="6984"/>
                    </a:cubicBezTo>
                    <a:cubicBezTo>
                      <a:pt x="21110" y="4439"/>
                      <a:pt x="18109" y="1748"/>
                      <a:pt x="16520" y="533"/>
                    </a:cubicBezTo>
                    <a:cubicBezTo>
                      <a:pt x="16028" y="187"/>
                      <a:pt x="15502" y="1"/>
                      <a:pt x="149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04;p38">
                <a:extLst>
                  <a:ext uri="{FF2B5EF4-FFF2-40B4-BE49-F238E27FC236}">
                    <a16:creationId xmlns:a16="http://schemas.microsoft.com/office/drawing/2014/main" id="{C558A8B8-1395-4CC6-C0FE-414ED67BBDD0}"/>
                  </a:ext>
                </a:extLst>
              </p:cNvPr>
              <p:cNvSpPr/>
              <p:nvPr/>
            </p:nvSpPr>
            <p:spPr>
              <a:xfrm>
                <a:off x="3140925" y="3404075"/>
                <a:ext cx="20450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18" h="614" extrusionOk="0">
                    <a:moveTo>
                      <a:pt x="793" y="0"/>
                    </a:moveTo>
                    <a:cubicBezTo>
                      <a:pt x="790" y="0"/>
                      <a:pt x="786" y="1"/>
                      <a:pt x="783" y="2"/>
                    </a:cubicBezTo>
                    <a:cubicBezTo>
                      <a:pt x="454" y="187"/>
                      <a:pt x="217" y="355"/>
                      <a:pt x="76" y="500"/>
                    </a:cubicBezTo>
                    <a:cubicBezTo>
                      <a:pt x="54" y="525"/>
                      <a:pt x="31" y="551"/>
                      <a:pt x="8" y="577"/>
                    </a:cubicBezTo>
                    <a:cubicBezTo>
                      <a:pt x="0" y="586"/>
                      <a:pt x="2" y="600"/>
                      <a:pt x="11" y="608"/>
                    </a:cubicBezTo>
                    <a:cubicBezTo>
                      <a:pt x="15" y="611"/>
                      <a:pt x="20" y="614"/>
                      <a:pt x="24" y="614"/>
                    </a:cubicBezTo>
                    <a:cubicBezTo>
                      <a:pt x="31" y="614"/>
                      <a:pt x="37" y="611"/>
                      <a:pt x="41" y="606"/>
                    </a:cubicBezTo>
                    <a:cubicBezTo>
                      <a:pt x="64" y="580"/>
                      <a:pt x="278" y="348"/>
                      <a:pt x="804" y="40"/>
                    </a:cubicBezTo>
                    <a:cubicBezTo>
                      <a:pt x="815" y="34"/>
                      <a:pt x="818" y="20"/>
                      <a:pt x="813" y="11"/>
                    </a:cubicBezTo>
                    <a:cubicBezTo>
                      <a:pt x="809" y="4"/>
                      <a:pt x="801" y="0"/>
                      <a:pt x="793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05;p38">
                <a:extLst>
                  <a:ext uri="{FF2B5EF4-FFF2-40B4-BE49-F238E27FC236}">
                    <a16:creationId xmlns:a16="http://schemas.microsoft.com/office/drawing/2014/main" id="{80B7D78D-4ADD-5CE1-EBD6-DAC4BAA20C47}"/>
                  </a:ext>
                </a:extLst>
              </p:cNvPr>
              <p:cNvSpPr/>
              <p:nvPr/>
            </p:nvSpPr>
            <p:spPr>
              <a:xfrm>
                <a:off x="2975225" y="3496925"/>
                <a:ext cx="206025" cy="77075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3083" extrusionOk="0">
                    <a:moveTo>
                      <a:pt x="5931" y="1"/>
                    </a:moveTo>
                    <a:cubicBezTo>
                      <a:pt x="5725" y="1"/>
                      <a:pt x="5432" y="128"/>
                      <a:pt x="4952" y="424"/>
                    </a:cubicBezTo>
                    <a:cubicBezTo>
                      <a:pt x="4124" y="933"/>
                      <a:pt x="2567" y="1222"/>
                      <a:pt x="1090" y="1512"/>
                    </a:cubicBezTo>
                    <a:cubicBezTo>
                      <a:pt x="45" y="1717"/>
                      <a:pt x="0" y="2419"/>
                      <a:pt x="63" y="2812"/>
                    </a:cubicBezTo>
                    <a:cubicBezTo>
                      <a:pt x="89" y="2974"/>
                      <a:pt x="132" y="3082"/>
                      <a:pt x="132" y="3082"/>
                    </a:cubicBezTo>
                    <a:lnTo>
                      <a:pt x="7663" y="3082"/>
                    </a:lnTo>
                    <a:cubicBezTo>
                      <a:pt x="7663" y="3082"/>
                      <a:pt x="7738" y="2972"/>
                      <a:pt x="7828" y="2812"/>
                    </a:cubicBezTo>
                    <a:cubicBezTo>
                      <a:pt x="7935" y="2622"/>
                      <a:pt x="8065" y="2362"/>
                      <a:pt x="8128" y="2127"/>
                    </a:cubicBezTo>
                    <a:lnTo>
                      <a:pt x="8126" y="2127"/>
                    </a:lnTo>
                    <a:cubicBezTo>
                      <a:pt x="8241" y="1693"/>
                      <a:pt x="8053" y="1080"/>
                      <a:pt x="8053" y="1080"/>
                    </a:cubicBezTo>
                    <a:cubicBezTo>
                      <a:pt x="7908" y="1088"/>
                      <a:pt x="7775" y="1092"/>
                      <a:pt x="7655" y="1092"/>
                    </a:cubicBezTo>
                    <a:cubicBezTo>
                      <a:pt x="6129" y="1092"/>
                      <a:pt x="6492" y="443"/>
                      <a:pt x="6279" y="185"/>
                    </a:cubicBezTo>
                    <a:cubicBezTo>
                      <a:pt x="6226" y="119"/>
                      <a:pt x="6171" y="70"/>
                      <a:pt x="6108" y="40"/>
                    </a:cubicBezTo>
                    <a:cubicBezTo>
                      <a:pt x="6056" y="14"/>
                      <a:pt x="5998" y="1"/>
                      <a:pt x="59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06;p38">
                <a:extLst>
                  <a:ext uri="{FF2B5EF4-FFF2-40B4-BE49-F238E27FC236}">
                    <a16:creationId xmlns:a16="http://schemas.microsoft.com/office/drawing/2014/main" id="{875B418E-0B88-72CD-D069-B96ECD798E87}"/>
                  </a:ext>
                </a:extLst>
              </p:cNvPr>
              <p:cNvSpPr/>
              <p:nvPr/>
            </p:nvSpPr>
            <p:spPr>
              <a:xfrm>
                <a:off x="3127925" y="3468375"/>
                <a:ext cx="5830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35" extrusionOk="0">
                    <a:moveTo>
                      <a:pt x="748" y="0"/>
                    </a:moveTo>
                    <a:lnTo>
                      <a:pt x="566" y="288"/>
                    </a:lnTo>
                    <a:lnTo>
                      <a:pt x="398" y="554"/>
                    </a:lnTo>
                    <a:lnTo>
                      <a:pt x="0" y="1182"/>
                    </a:lnTo>
                    <a:cubicBezTo>
                      <a:pt x="63" y="1212"/>
                      <a:pt x="118" y="1261"/>
                      <a:pt x="171" y="1327"/>
                    </a:cubicBezTo>
                    <a:cubicBezTo>
                      <a:pt x="384" y="1585"/>
                      <a:pt x="21" y="2234"/>
                      <a:pt x="1547" y="2234"/>
                    </a:cubicBezTo>
                    <a:cubicBezTo>
                      <a:pt x="1667" y="2234"/>
                      <a:pt x="1800" y="2230"/>
                      <a:pt x="1945" y="2222"/>
                    </a:cubicBezTo>
                    <a:lnTo>
                      <a:pt x="2015" y="2150"/>
                    </a:lnTo>
                    <a:lnTo>
                      <a:pt x="2087" y="2073"/>
                    </a:lnTo>
                    <a:lnTo>
                      <a:pt x="2332" y="1818"/>
                    </a:lnTo>
                    <a:cubicBezTo>
                      <a:pt x="2164" y="1576"/>
                      <a:pt x="1988" y="1345"/>
                      <a:pt x="1810" y="1131"/>
                    </a:cubicBezTo>
                    <a:cubicBezTo>
                      <a:pt x="1567" y="836"/>
                      <a:pt x="1323" y="570"/>
                      <a:pt x="1093" y="338"/>
                    </a:cubicBezTo>
                    <a:cubicBezTo>
                      <a:pt x="974" y="216"/>
                      <a:pt x="858" y="103"/>
                      <a:pt x="74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7;p38">
                <a:extLst>
                  <a:ext uri="{FF2B5EF4-FFF2-40B4-BE49-F238E27FC236}">
                    <a16:creationId xmlns:a16="http://schemas.microsoft.com/office/drawing/2014/main" id="{C7960633-43B5-2ADE-DC5A-312868B95D1B}"/>
                  </a:ext>
                </a:extLst>
              </p:cNvPr>
              <p:cNvSpPr/>
              <p:nvPr/>
            </p:nvSpPr>
            <p:spPr>
              <a:xfrm>
                <a:off x="3124125" y="3450450"/>
                <a:ext cx="225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271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70" y="0"/>
                      <a:pt x="1" y="552"/>
                      <a:pt x="550" y="1271"/>
                    </a:cubicBezTo>
                    <a:lnTo>
                      <a:pt x="718" y="1005"/>
                    </a:lnTo>
                    <a:lnTo>
                      <a:pt x="901" y="717"/>
                    </a:lnTo>
                    <a:cubicBezTo>
                      <a:pt x="420" y="262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8;p38">
                <a:extLst>
                  <a:ext uri="{FF2B5EF4-FFF2-40B4-BE49-F238E27FC236}">
                    <a16:creationId xmlns:a16="http://schemas.microsoft.com/office/drawing/2014/main" id="{119601C3-D242-B4E5-DFDE-FBA74106F014}"/>
                  </a:ext>
                </a:extLst>
              </p:cNvPr>
              <p:cNvSpPr/>
              <p:nvPr/>
            </p:nvSpPr>
            <p:spPr>
              <a:xfrm>
                <a:off x="3178300" y="3513800"/>
                <a:ext cx="18825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700" extrusionOk="0">
                    <a:moveTo>
                      <a:pt x="317" y="1"/>
                    </a:moveTo>
                    <a:lnTo>
                      <a:pt x="72" y="256"/>
                    </a:lnTo>
                    <a:lnTo>
                      <a:pt x="0" y="333"/>
                    </a:lnTo>
                    <a:cubicBezTo>
                      <a:pt x="347" y="600"/>
                      <a:pt x="752" y="700"/>
                      <a:pt x="752" y="700"/>
                    </a:cubicBezTo>
                    <a:cubicBezTo>
                      <a:pt x="618" y="457"/>
                      <a:pt x="471" y="224"/>
                      <a:pt x="317" y="1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09;p38">
                <a:extLst>
                  <a:ext uri="{FF2B5EF4-FFF2-40B4-BE49-F238E27FC236}">
                    <a16:creationId xmlns:a16="http://schemas.microsoft.com/office/drawing/2014/main" id="{B6BDB34A-5A8E-6451-64ED-A1F7DEE63A9E}"/>
                  </a:ext>
                </a:extLst>
              </p:cNvPr>
              <p:cNvSpPr/>
              <p:nvPr/>
            </p:nvSpPr>
            <p:spPr>
              <a:xfrm>
                <a:off x="3217325" y="3428825"/>
                <a:ext cx="100475" cy="769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3076" extrusionOk="0">
                    <a:moveTo>
                      <a:pt x="3995" y="1"/>
                    </a:moveTo>
                    <a:cubicBezTo>
                      <a:pt x="3990" y="1"/>
                      <a:pt x="3985" y="3"/>
                      <a:pt x="3981" y="6"/>
                    </a:cubicBezTo>
                    <a:lnTo>
                      <a:pt x="12" y="3038"/>
                    </a:lnTo>
                    <a:cubicBezTo>
                      <a:pt x="2" y="3045"/>
                      <a:pt x="0" y="3059"/>
                      <a:pt x="8" y="3068"/>
                    </a:cubicBezTo>
                    <a:cubicBezTo>
                      <a:pt x="12" y="3073"/>
                      <a:pt x="19" y="3076"/>
                      <a:pt x="25" y="3076"/>
                    </a:cubicBezTo>
                    <a:cubicBezTo>
                      <a:pt x="29" y="3076"/>
                      <a:pt x="34" y="3074"/>
                      <a:pt x="38" y="3071"/>
                    </a:cubicBezTo>
                    <a:lnTo>
                      <a:pt x="4007" y="39"/>
                    </a:lnTo>
                    <a:cubicBezTo>
                      <a:pt x="4017" y="32"/>
                      <a:pt x="4018" y="20"/>
                      <a:pt x="4012" y="9"/>
                    </a:cubicBezTo>
                    <a:cubicBezTo>
                      <a:pt x="4008" y="4"/>
                      <a:pt x="4001" y="1"/>
                      <a:pt x="39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10;p38">
                <a:extLst>
                  <a:ext uri="{FF2B5EF4-FFF2-40B4-BE49-F238E27FC236}">
                    <a16:creationId xmlns:a16="http://schemas.microsoft.com/office/drawing/2014/main" id="{B45F9328-BA2A-2AE6-950A-741419810BA9}"/>
                  </a:ext>
                </a:extLst>
              </p:cNvPr>
              <p:cNvSpPr/>
              <p:nvPr/>
            </p:nvSpPr>
            <p:spPr>
              <a:xfrm>
                <a:off x="3183350" y="3366650"/>
                <a:ext cx="65175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1085" extrusionOk="0">
                    <a:moveTo>
                      <a:pt x="2582" y="1"/>
                    </a:moveTo>
                    <a:cubicBezTo>
                      <a:pt x="2580" y="1"/>
                      <a:pt x="2577" y="1"/>
                      <a:pt x="2575" y="2"/>
                    </a:cubicBezTo>
                    <a:cubicBezTo>
                      <a:pt x="2561" y="7"/>
                      <a:pt x="1277" y="516"/>
                      <a:pt x="15" y="1042"/>
                    </a:cubicBezTo>
                    <a:cubicBezTo>
                      <a:pt x="5" y="1047"/>
                      <a:pt x="0" y="1060"/>
                      <a:pt x="5" y="1071"/>
                    </a:cubicBezTo>
                    <a:cubicBezTo>
                      <a:pt x="8" y="1079"/>
                      <a:pt x="15" y="1085"/>
                      <a:pt x="25" y="1085"/>
                    </a:cubicBezTo>
                    <a:cubicBezTo>
                      <a:pt x="26" y="1085"/>
                      <a:pt x="29" y="1083"/>
                      <a:pt x="32" y="1083"/>
                    </a:cubicBezTo>
                    <a:cubicBezTo>
                      <a:pt x="1292" y="557"/>
                      <a:pt x="2578" y="48"/>
                      <a:pt x="2590" y="42"/>
                    </a:cubicBezTo>
                    <a:cubicBezTo>
                      <a:pt x="2602" y="39"/>
                      <a:pt x="2607" y="25"/>
                      <a:pt x="2602" y="15"/>
                    </a:cubicBezTo>
                    <a:cubicBezTo>
                      <a:pt x="2599" y="6"/>
                      <a:pt x="2591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11;p38">
                <a:extLst>
                  <a:ext uri="{FF2B5EF4-FFF2-40B4-BE49-F238E27FC236}">
                    <a16:creationId xmlns:a16="http://schemas.microsoft.com/office/drawing/2014/main" id="{6FC4250C-7E91-4277-5758-67408AFBEF4B}"/>
                  </a:ext>
                </a:extLst>
              </p:cNvPr>
              <p:cNvSpPr/>
              <p:nvPr/>
            </p:nvSpPr>
            <p:spPr>
              <a:xfrm>
                <a:off x="3160250" y="3392850"/>
                <a:ext cx="238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490" extrusionOk="0">
                    <a:moveTo>
                      <a:pt x="929" y="1"/>
                    </a:moveTo>
                    <a:cubicBezTo>
                      <a:pt x="927" y="1"/>
                      <a:pt x="925" y="1"/>
                      <a:pt x="923" y="2"/>
                    </a:cubicBezTo>
                    <a:cubicBezTo>
                      <a:pt x="589" y="142"/>
                      <a:pt x="285" y="292"/>
                      <a:pt x="14" y="450"/>
                    </a:cubicBezTo>
                    <a:cubicBezTo>
                      <a:pt x="5" y="456"/>
                      <a:pt x="1" y="468"/>
                      <a:pt x="7" y="479"/>
                    </a:cubicBezTo>
                    <a:cubicBezTo>
                      <a:pt x="11" y="485"/>
                      <a:pt x="19" y="489"/>
                      <a:pt x="27" y="489"/>
                    </a:cubicBezTo>
                    <a:cubicBezTo>
                      <a:pt x="30" y="489"/>
                      <a:pt x="33" y="488"/>
                      <a:pt x="37" y="486"/>
                    </a:cubicBezTo>
                    <a:cubicBezTo>
                      <a:pt x="305" y="330"/>
                      <a:pt x="608" y="180"/>
                      <a:pt x="938" y="41"/>
                    </a:cubicBezTo>
                    <a:cubicBezTo>
                      <a:pt x="950" y="37"/>
                      <a:pt x="955" y="25"/>
                      <a:pt x="950" y="14"/>
                    </a:cubicBezTo>
                    <a:cubicBezTo>
                      <a:pt x="946" y="5"/>
                      <a:pt x="938" y="1"/>
                      <a:pt x="929" y="1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12;p38">
                <a:extLst>
                  <a:ext uri="{FF2B5EF4-FFF2-40B4-BE49-F238E27FC236}">
                    <a16:creationId xmlns:a16="http://schemas.microsoft.com/office/drawing/2014/main" id="{25027DDA-63DA-19C2-5C6D-8EADB01C4B65}"/>
                  </a:ext>
                </a:extLst>
              </p:cNvPr>
              <p:cNvSpPr/>
              <p:nvPr/>
            </p:nvSpPr>
            <p:spPr>
              <a:xfrm>
                <a:off x="3142050" y="3468375"/>
                <a:ext cx="4417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2074" extrusionOk="0">
                    <a:moveTo>
                      <a:pt x="184" y="0"/>
                    </a:moveTo>
                    <a:lnTo>
                      <a:pt x="1" y="288"/>
                    </a:lnTo>
                    <a:cubicBezTo>
                      <a:pt x="220" y="544"/>
                      <a:pt x="940" y="1388"/>
                      <a:pt x="1522" y="2073"/>
                    </a:cubicBezTo>
                    <a:lnTo>
                      <a:pt x="1767" y="1818"/>
                    </a:lnTo>
                    <a:cubicBezTo>
                      <a:pt x="1599" y="1576"/>
                      <a:pt x="1423" y="1345"/>
                      <a:pt x="1245" y="1131"/>
                    </a:cubicBezTo>
                    <a:cubicBezTo>
                      <a:pt x="1002" y="836"/>
                      <a:pt x="758" y="570"/>
                      <a:pt x="528" y="338"/>
                    </a:cubicBezTo>
                    <a:cubicBezTo>
                      <a:pt x="409" y="216"/>
                      <a:pt x="293" y="103"/>
                      <a:pt x="184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13;p38">
                <a:extLst>
                  <a:ext uri="{FF2B5EF4-FFF2-40B4-BE49-F238E27FC236}">
                    <a16:creationId xmlns:a16="http://schemas.microsoft.com/office/drawing/2014/main" id="{79C2948E-C987-539F-73A8-E8150E891B15}"/>
                  </a:ext>
                </a:extLst>
              </p:cNvPr>
              <p:cNvSpPr/>
              <p:nvPr/>
            </p:nvSpPr>
            <p:spPr>
              <a:xfrm>
                <a:off x="3461050" y="3258400"/>
                <a:ext cx="103050" cy="111025"/>
              </a:xfrm>
              <a:custGeom>
                <a:avLst/>
                <a:gdLst/>
                <a:ahLst/>
                <a:cxnLst/>
                <a:rect l="l" t="t" r="r" b="b"/>
                <a:pathLst>
                  <a:path w="4122" h="4441" extrusionOk="0">
                    <a:moveTo>
                      <a:pt x="24" y="0"/>
                    </a:moveTo>
                    <a:cubicBezTo>
                      <a:pt x="19" y="0"/>
                      <a:pt x="14" y="2"/>
                      <a:pt x="10" y="6"/>
                    </a:cubicBezTo>
                    <a:cubicBezTo>
                      <a:pt x="1" y="15"/>
                      <a:pt x="1" y="29"/>
                      <a:pt x="9" y="36"/>
                    </a:cubicBezTo>
                    <a:cubicBezTo>
                      <a:pt x="30" y="59"/>
                      <a:pt x="2111" y="2235"/>
                      <a:pt x="4081" y="4433"/>
                    </a:cubicBezTo>
                    <a:cubicBezTo>
                      <a:pt x="4086" y="4438"/>
                      <a:pt x="4092" y="4441"/>
                      <a:pt x="4098" y="4441"/>
                    </a:cubicBezTo>
                    <a:cubicBezTo>
                      <a:pt x="4103" y="4441"/>
                      <a:pt x="4107" y="4439"/>
                      <a:pt x="4112" y="4435"/>
                    </a:cubicBezTo>
                    <a:cubicBezTo>
                      <a:pt x="4121" y="4427"/>
                      <a:pt x="4121" y="4413"/>
                      <a:pt x="4114" y="4406"/>
                    </a:cubicBezTo>
                    <a:cubicBezTo>
                      <a:pt x="2143" y="2204"/>
                      <a:pt x="62" y="29"/>
                      <a:pt x="41" y="7"/>
                    </a:cubicBezTo>
                    <a:cubicBezTo>
                      <a:pt x="36" y="2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14;p38">
                <a:extLst>
                  <a:ext uri="{FF2B5EF4-FFF2-40B4-BE49-F238E27FC236}">
                    <a16:creationId xmlns:a16="http://schemas.microsoft.com/office/drawing/2014/main" id="{24FD1BE1-5D9B-AFDC-3A0B-B37580A0FE21}"/>
                  </a:ext>
                </a:extLst>
              </p:cNvPr>
              <p:cNvSpPr/>
              <p:nvPr/>
            </p:nvSpPr>
            <p:spPr>
              <a:xfrm>
                <a:off x="3491025" y="3153950"/>
                <a:ext cx="67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742" extrusionOk="0">
                    <a:moveTo>
                      <a:pt x="24" y="0"/>
                    </a:moveTo>
                    <a:cubicBezTo>
                      <a:pt x="24" y="0"/>
                      <a:pt x="23" y="1"/>
                      <a:pt x="22" y="1"/>
                    </a:cubicBezTo>
                    <a:cubicBezTo>
                      <a:pt x="10" y="2"/>
                      <a:pt x="1" y="13"/>
                      <a:pt x="2" y="25"/>
                    </a:cubicBezTo>
                    <a:cubicBezTo>
                      <a:pt x="5" y="45"/>
                      <a:pt x="227" y="2066"/>
                      <a:pt x="2" y="3717"/>
                    </a:cubicBezTo>
                    <a:cubicBezTo>
                      <a:pt x="1" y="3730"/>
                      <a:pt x="10" y="3740"/>
                      <a:pt x="20" y="3742"/>
                    </a:cubicBezTo>
                    <a:lnTo>
                      <a:pt x="23" y="3742"/>
                    </a:lnTo>
                    <a:cubicBezTo>
                      <a:pt x="34" y="3742"/>
                      <a:pt x="43" y="3734"/>
                      <a:pt x="45" y="3723"/>
                    </a:cubicBezTo>
                    <a:cubicBezTo>
                      <a:pt x="270" y="2066"/>
                      <a:pt x="48" y="40"/>
                      <a:pt x="45" y="19"/>
                    </a:cubicBezTo>
                    <a:cubicBezTo>
                      <a:pt x="43" y="9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15;p38">
                <a:extLst>
                  <a:ext uri="{FF2B5EF4-FFF2-40B4-BE49-F238E27FC236}">
                    <a16:creationId xmlns:a16="http://schemas.microsoft.com/office/drawing/2014/main" id="{9465CC27-FA65-BB5D-0A97-E23B979DC4A4}"/>
                  </a:ext>
                </a:extLst>
              </p:cNvPr>
              <p:cNvSpPr/>
              <p:nvPr/>
            </p:nvSpPr>
            <p:spPr>
              <a:xfrm>
                <a:off x="3491000" y="3210375"/>
                <a:ext cx="37850" cy="57800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2312" extrusionOk="0">
                    <a:moveTo>
                      <a:pt x="1489" y="1"/>
                    </a:moveTo>
                    <a:cubicBezTo>
                      <a:pt x="1481" y="1"/>
                      <a:pt x="1474" y="6"/>
                      <a:pt x="1469" y="14"/>
                    </a:cubicBezTo>
                    <a:cubicBezTo>
                      <a:pt x="1465" y="25"/>
                      <a:pt x="920" y="1213"/>
                      <a:pt x="8" y="2275"/>
                    </a:cubicBezTo>
                    <a:cubicBezTo>
                      <a:pt x="0" y="2284"/>
                      <a:pt x="2" y="2298"/>
                      <a:pt x="11" y="2306"/>
                    </a:cubicBezTo>
                    <a:cubicBezTo>
                      <a:pt x="15" y="2309"/>
                      <a:pt x="20" y="2312"/>
                      <a:pt x="24" y="2312"/>
                    </a:cubicBezTo>
                    <a:cubicBezTo>
                      <a:pt x="31" y="2312"/>
                      <a:pt x="37" y="2309"/>
                      <a:pt x="41" y="2304"/>
                    </a:cubicBezTo>
                    <a:cubicBezTo>
                      <a:pt x="959" y="1237"/>
                      <a:pt x="1504" y="43"/>
                      <a:pt x="1509" y="31"/>
                    </a:cubicBezTo>
                    <a:cubicBezTo>
                      <a:pt x="1514" y="20"/>
                      <a:pt x="1509" y="8"/>
                      <a:pt x="1498" y="3"/>
                    </a:cubicBezTo>
                    <a:cubicBezTo>
                      <a:pt x="1495" y="2"/>
                      <a:pt x="1492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16;p38">
                <a:extLst>
                  <a:ext uri="{FF2B5EF4-FFF2-40B4-BE49-F238E27FC236}">
                    <a16:creationId xmlns:a16="http://schemas.microsoft.com/office/drawing/2014/main" id="{FDCBAABD-B3E6-8546-264A-42F6BB7221FF}"/>
                  </a:ext>
                </a:extLst>
              </p:cNvPr>
              <p:cNvSpPr/>
              <p:nvPr/>
            </p:nvSpPr>
            <p:spPr>
              <a:xfrm>
                <a:off x="3606750" y="3366550"/>
                <a:ext cx="5492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9" extrusionOk="0">
                    <a:moveTo>
                      <a:pt x="25" y="1"/>
                    </a:moveTo>
                    <a:cubicBezTo>
                      <a:pt x="20" y="1"/>
                      <a:pt x="15" y="3"/>
                      <a:pt x="10" y="6"/>
                    </a:cubicBezTo>
                    <a:cubicBezTo>
                      <a:pt x="3" y="14"/>
                      <a:pt x="1" y="28"/>
                      <a:pt x="10" y="37"/>
                    </a:cubicBezTo>
                    <a:cubicBezTo>
                      <a:pt x="976" y="1083"/>
                      <a:pt x="1698" y="1815"/>
                      <a:pt x="2158" y="2212"/>
                    </a:cubicBezTo>
                    <a:cubicBezTo>
                      <a:pt x="2163" y="2216"/>
                      <a:pt x="2167" y="2219"/>
                      <a:pt x="2172" y="2219"/>
                    </a:cubicBezTo>
                    <a:lnTo>
                      <a:pt x="2172" y="2217"/>
                    </a:lnTo>
                    <a:cubicBezTo>
                      <a:pt x="2178" y="2217"/>
                      <a:pt x="2184" y="2216"/>
                      <a:pt x="2189" y="2211"/>
                    </a:cubicBezTo>
                    <a:cubicBezTo>
                      <a:pt x="2196" y="2202"/>
                      <a:pt x="2195" y="2188"/>
                      <a:pt x="2187" y="2180"/>
                    </a:cubicBezTo>
                    <a:cubicBezTo>
                      <a:pt x="1729" y="1784"/>
                      <a:pt x="1005" y="1052"/>
                      <a:pt x="41" y="8"/>
                    </a:cubicBezTo>
                    <a:cubicBezTo>
                      <a:pt x="37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17;p38">
                <a:extLst>
                  <a:ext uri="{FF2B5EF4-FFF2-40B4-BE49-F238E27FC236}">
                    <a16:creationId xmlns:a16="http://schemas.microsoft.com/office/drawing/2014/main" id="{D5BC0D8C-B5C0-AE8A-0BED-1781EAC0C74F}"/>
                  </a:ext>
                </a:extLst>
              </p:cNvPr>
              <p:cNvSpPr/>
              <p:nvPr/>
            </p:nvSpPr>
            <p:spPr>
              <a:xfrm>
                <a:off x="3576175" y="3332825"/>
                <a:ext cx="8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47" extrusionOk="0">
                    <a:moveTo>
                      <a:pt x="26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5"/>
                      <a:pt x="1" y="28"/>
                      <a:pt x="10" y="36"/>
                    </a:cubicBezTo>
                    <a:cubicBezTo>
                      <a:pt x="99" y="137"/>
                      <a:pt x="190" y="238"/>
                      <a:pt x="281" y="340"/>
                    </a:cubicBezTo>
                    <a:cubicBezTo>
                      <a:pt x="285" y="345"/>
                      <a:pt x="291" y="346"/>
                      <a:pt x="297" y="346"/>
                    </a:cubicBezTo>
                    <a:cubicBezTo>
                      <a:pt x="302" y="346"/>
                      <a:pt x="307" y="345"/>
                      <a:pt x="311" y="342"/>
                    </a:cubicBezTo>
                    <a:cubicBezTo>
                      <a:pt x="320" y="333"/>
                      <a:pt x="320" y="320"/>
                      <a:pt x="313" y="311"/>
                    </a:cubicBezTo>
                    <a:cubicBezTo>
                      <a:pt x="221" y="209"/>
                      <a:pt x="131" y="108"/>
                      <a:pt x="42" y="8"/>
                    </a:cubicBezTo>
                    <a:cubicBezTo>
                      <a:pt x="37" y="3"/>
                      <a:pt x="31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18;p38">
                <a:extLst>
                  <a:ext uri="{FF2B5EF4-FFF2-40B4-BE49-F238E27FC236}">
                    <a16:creationId xmlns:a16="http://schemas.microsoft.com/office/drawing/2014/main" id="{1757E859-F277-CEAD-AF99-527B89D1C823}"/>
                  </a:ext>
                </a:extLst>
              </p:cNvPr>
              <p:cNvSpPr/>
              <p:nvPr/>
            </p:nvSpPr>
            <p:spPr>
              <a:xfrm>
                <a:off x="3517200" y="3265475"/>
                <a:ext cx="47050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2146" extrusionOk="0">
                    <a:moveTo>
                      <a:pt x="25" y="1"/>
                    </a:moveTo>
                    <a:cubicBezTo>
                      <a:pt x="20" y="1"/>
                      <a:pt x="15" y="2"/>
                      <a:pt x="12" y="5"/>
                    </a:cubicBezTo>
                    <a:cubicBezTo>
                      <a:pt x="2" y="13"/>
                      <a:pt x="1" y="27"/>
                      <a:pt x="8" y="36"/>
                    </a:cubicBezTo>
                    <a:cubicBezTo>
                      <a:pt x="18" y="45"/>
                      <a:pt x="822" y="985"/>
                      <a:pt x="1842" y="2138"/>
                    </a:cubicBezTo>
                    <a:cubicBezTo>
                      <a:pt x="1846" y="2143"/>
                      <a:pt x="1851" y="2146"/>
                      <a:pt x="1857" y="2146"/>
                    </a:cubicBezTo>
                    <a:lnTo>
                      <a:pt x="1857" y="2144"/>
                    </a:lnTo>
                    <a:cubicBezTo>
                      <a:pt x="1861" y="2144"/>
                      <a:pt x="1868" y="2143"/>
                      <a:pt x="1871" y="2140"/>
                    </a:cubicBezTo>
                    <a:cubicBezTo>
                      <a:pt x="1880" y="2132"/>
                      <a:pt x="1881" y="2118"/>
                      <a:pt x="1874" y="2109"/>
                    </a:cubicBezTo>
                    <a:cubicBezTo>
                      <a:pt x="854" y="958"/>
                      <a:pt x="50" y="18"/>
                      <a:pt x="42" y="9"/>
                    </a:cubicBezTo>
                    <a:cubicBezTo>
                      <a:pt x="38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19;p38">
                <a:extLst>
                  <a:ext uri="{FF2B5EF4-FFF2-40B4-BE49-F238E27FC236}">
                    <a16:creationId xmlns:a16="http://schemas.microsoft.com/office/drawing/2014/main" id="{96EDBE50-F39B-127A-41AF-A86823235AD9}"/>
                  </a:ext>
                </a:extLst>
              </p:cNvPr>
              <p:cNvSpPr/>
              <p:nvPr/>
            </p:nvSpPr>
            <p:spPr>
              <a:xfrm>
                <a:off x="3948575" y="2693950"/>
                <a:ext cx="61375" cy="635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42" extrusionOk="0">
                    <a:moveTo>
                      <a:pt x="1521" y="0"/>
                    </a:moveTo>
                    <a:cubicBezTo>
                      <a:pt x="1211" y="0"/>
                      <a:pt x="870" y="152"/>
                      <a:pt x="589" y="426"/>
                    </a:cubicBezTo>
                    <a:cubicBezTo>
                      <a:pt x="508" y="504"/>
                      <a:pt x="433" y="592"/>
                      <a:pt x="365" y="689"/>
                    </a:cubicBezTo>
                    <a:cubicBezTo>
                      <a:pt x="102" y="1060"/>
                      <a:pt x="1" y="1482"/>
                      <a:pt x="57" y="1831"/>
                    </a:cubicBezTo>
                    <a:cubicBezTo>
                      <a:pt x="73" y="1929"/>
                      <a:pt x="102" y="2020"/>
                      <a:pt x="141" y="2103"/>
                    </a:cubicBezTo>
                    <a:cubicBezTo>
                      <a:pt x="201" y="2222"/>
                      <a:pt x="284" y="2325"/>
                      <a:pt x="392" y="2401"/>
                    </a:cubicBezTo>
                    <a:cubicBezTo>
                      <a:pt x="484" y="2465"/>
                      <a:pt x="588" y="2507"/>
                      <a:pt x="696" y="2528"/>
                    </a:cubicBezTo>
                    <a:cubicBezTo>
                      <a:pt x="748" y="2537"/>
                      <a:pt x="801" y="2542"/>
                      <a:pt x="856" y="2542"/>
                    </a:cubicBezTo>
                    <a:cubicBezTo>
                      <a:pt x="1006" y="2542"/>
                      <a:pt x="1165" y="2506"/>
                      <a:pt x="1319" y="2438"/>
                    </a:cubicBezTo>
                    <a:cubicBezTo>
                      <a:pt x="1438" y="2386"/>
                      <a:pt x="1554" y="2315"/>
                      <a:pt x="1663" y="2228"/>
                    </a:cubicBezTo>
                    <a:cubicBezTo>
                      <a:pt x="1791" y="2126"/>
                      <a:pt x="1910" y="2001"/>
                      <a:pt x="2014" y="1854"/>
                    </a:cubicBezTo>
                    <a:cubicBezTo>
                      <a:pt x="2455" y="1230"/>
                      <a:pt x="2442" y="464"/>
                      <a:pt x="1987" y="141"/>
                    </a:cubicBezTo>
                    <a:cubicBezTo>
                      <a:pt x="1850" y="46"/>
                      <a:pt x="1690" y="0"/>
                      <a:pt x="152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20;p38">
                <a:extLst>
                  <a:ext uri="{FF2B5EF4-FFF2-40B4-BE49-F238E27FC236}">
                    <a16:creationId xmlns:a16="http://schemas.microsoft.com/office/drawing/2014/main" id="{963ECFDB-361A-7B1A-F50E-D4A618293BEF}"/>
                  </a:ext>
                </a:extLst>
              </p:cNvPr>
              <p:cNvSpPr/>
              <p:nvPr/>
            </p:nvSpPr>
            <p:spPr>
              <a:xfrm>
                <a:off x="3819975" y="2667175"/>
                <a:ext cx="146025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6494" extrusionOk="0">
                    <a:moveTo>
                      <a:pt x="919" y="0"/>
                    </a:moveTo>
                    <a:cubicBezTo>
                      <a:pt x="881" y="153"/>
                      <a:pt x="842" y="301"/>
                      <a:pt x="807" y="448"/>
                    </a:cubicBezTo>
                    <a:cubicBezTo>
                      <a:pt x="0" y="3737"/>
                      <a:pt x="109" y="5288"/>
                      <a:pt x="365" y="5981"/>
                    </a:cubicBezTo>
                    <a:cubicBezTo>
                      <a:pt x="471" y="6268"/>
                      <a:pt x="738" y="6464"/>
                      <a:pt x="1043" y="6481"/>
                    </a:cubicBezTo>
                    <a:cubicBezTo>
                      <a:pt x="1200" y="6490"/>
                      <a:pt x="1352" y="6494"/>
                      <a:pt x="1500" y="6494"/>
                    </a:cubicBezTo>
                    <a:cubicBezTo>
                      <a:pt x="1947" y="6494"/>
                      <a:pt x="2350" y="6455"/>
                      <a:pt x="2711" y="6386"/>
                    </a:cubicBezTo>
                    <a:cubicBezTo>
                      <a:pt x="3376" y="6259"/>
                      <a:pt x="3903" y="6030"/>
                      <a:pt x="4321" y="5755"/>
                    </a:cubicBezTo>
                    <a:cubicBezTo>
                      <a:pt x="4568" y="5591"/>
                      <a:pt x="4778" y="5411"/>
                      <a:pt x="4954" y="5226"/>
                    </a:cubicBezTo>
                    <a:cubicBezTo>
                      <a:pt x="5577" y="4568"/>
                      <a:pt x="5784" y="3851"/>
                      <a:pt x="5840" y="3597"/>
                    </a:cubicBezTo>
                    <a:cubicBezTo>
                      <a:pt x="5730" y="3578"/>
                      <a:pt x="5628" y="3536"/>
                      <a:pt x="5536" y="3472"/>
                    </a:cubicBezTo>
                    <a:cubicBezTo>
                      <a:pt x="5428" y="3396"/>
                      <a:pt x="5343" y="3293"/>
                      <a:pt x="5285" y="3174"/>
                    </a:cubicBezTo>
                    <a:cubicBezTo>
                      <a:pt x="5244" y="3090"/>
                      <a:pt x="5217" y="2998"/>
                      <a:pt x="5201" y="2902"/>
                    </a:cubicBezTo>
                    <a:cubicBezTo>
                      <a:pt x="5201" y="2902"/>
                      <a:pt x="4995" y="2877"/>
                      <a:pt x="4677" y="2631"/>
                    </a:cubicBezTo>
                    <a:cubicBezTo>
                      <a:pt x="4617" y="2584"/>
                      <a:pt x="4597" y="2503"/>
                      <a:pt x="4629" y="2434"/>
                    </a:cubicBezTo>
                    <a:cubicBezTo>
                      <a:pt x="4718" y="2238"/>
                      <a:pt x="4798" y="2072"/>
                      <a:pt x="4860" y="1943"/>
                    </a:cubicBezTo>
                    <a:cubicBezTo>
                      <a:pt x="4946" y="1767"/>
                      <a:pt x="4999" y="1666"/>
                      <a:pt x="4999" y="1666"/>
                    </a:cubicBezTo>
                    <a:cubicBezTo>
                      <a:pt x="4999" y="1666"/>
                      <a:pt x="2625" y="1431"/>
                      <a:pt x="91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21;p38">
                <a:extLst>
                  <a:ext uri="{FF2B5EF4-FFF2-40B4-BE49-F238E27FC236}">
                    <a16:creationId xmlns:a16="http://schemas.microsoft.com/office/drawing/2014/main" id="{8155608F-EFAE-F571-3227-17A36662037E}"/>
                  </a:ext>
                </a:extLst>
              </p:cNvPr>
              <p:cNvSpPr/>
              <p:nvPr/>
            </p:nvSpPr>
            <p:spPr>
              <a:xfrm>
                <a:off x="3955875" y="2701075"/>
                <a:ext cx="38175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864" extrusionOk="0">
                    <a:moveTo>
                      <a:pt x="1147" y="0"/>
                    </a:moveTo>
                    <a:cubicBezTo>
                      <a:pt x="910" y="0"/>
                      <a:pt x="647" y="114"/>
                      <a:pt x="426" y="329"/>
                    </a:cubicBezTo>
                    <a:cubicBezTo>
                      <a:pt x="363" y="390"/>
                      <a:pt x="305" y="459"/>
                      <a:pt x="253" y="532"/>
                    </a:cubicBezTo>
                    <a:cubicBezTo>
                      <a:pt x="89" y="765"/>
                      <a:pt x="1" y="1031"/>
                      <a:pt x="5" y="1280"/>
                    </a:cubicBezTo>
                    <a:cubicBezTo>
                      <a:pt x="10" y="1532"/>
                      <a:pt x="108" y="1738"/>
                      <a:pt x="281" y="1861"/>
                    </a:cubicBezTo>
                    <a:cubicBezTo>
                      <a:pt x="284" y="1864"/>
                      <a:pt x="288" y="1864"/>
                      <a:pt x="293" y="1864"/>
                    </a:cubicBezTo>
                    <a:cubicBezTo>
                      <a:pt x="299" y="1864"/>
                      <a:pt x="305" y="1861"/>
                      <a:pt x="310" y="1855"/>
                    </a:cubicBezTo>
                    <a:cubicBezTo>
                      <a:pt x="317" y="1845"/>
                      <a:pt x="314" y="1832"/>
                      <a:pt x="305" y="1824"/>
                    </a:cubicBezTo>
                    <a:cubicBezTo>
                      <a:pt x="143" y="1711"/>
                      <a:pt x="53" y="1517"/>
                      <a:pt x="48" y="1278"/>
                    </a:cubicBezTo>
                    <a:cubicBezTo>
                      <a:pt x="45" y="1038"/>
                      <a:pt x="131" y="781"/>
                      <a:pt x="288" y="557"/>
                    </a:cubicBezTo>
                    <a:cubicBezTo>
                      <a:pt x="339" y="485"/>
                      <a:pt x="395" y="419"/>
                      <a:pt x="456" y="359"/>
                    </a:cubicBezTo>
                    <a:cubicBezTo>
                      <a:pt x="669" y="153"/>
                      <a:pt x="920" y="43"/>
                      <a:pt x="1147" y="43"/>
                    </a:cubicBezTo>
                    <a:cubicBezTo>
                      <a:pt x="1272" y="43"/>
                      <a:pt x="1391" y="77"/>
                      <a:pt x="1490" y="147"/>
                    </a:cubicBezTo>
                    <a:cubicBezTo>
                      <a:pt x="1493" y="149"/>
                      <a:pt x="1498" y="150"/>
                      <a:pt x="1502" y="150"/>
                    </a:cubicBezTo>
                    <a:cubicBezTo>
                      <a:pt x="1508" y="150"/>
                      <a:pt x="1515" y="147"/>
                      <a:pt x="1519" y="141"/>
                    </a:cubicBezTo>
                    <a:cubicBezTo>
                      <a:pt x="1527" y="132"/>
                      <a:pt x="1523" y="118"/>
                      <a:pt x="1514" y="112"/>
                    </a:cubicBezTo>
                    <a:cubicBezTo>
                      <a:pt x="1408" y="37"/>
                      <a:pt x="1281" y="0"/>
                      <a:pt x="114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22;p38">
                <a:extLst>
                  <a:ext uri="{FF2B5EF4-FFF2-40B4-BE49-F238E27FC236}">
                    <a16:creationId xmlns:a16="http://schemas.microsoft.com/office/drawing/2014/main" id="{F6BF960A-E0AA-5BA7-BEA6-65FC799142B2}"/>
                  </a:ext>
                </a:extLst>
              </p:cNvPr>
              <p:cNvSpPr/>
              <p:nvPr/>
            </p:nvSpPr>
            <p:spPr>
              <a:xfrm>
                <a:off x="3958750" y="2717775"/>
                <a:ext cx="352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676" extrusionOk="0">
                    <a:moveTo>
                      <a:pt x="506" y="0"/>
                    </a:moveTo>
                    <a:cubicBezTo>
                      <a:pt x="244" y="0"/>
                      <a:pt x="31" y="78"/>
                      <a:pt x="17" y="83"/>
                    </a:cubicBezTo>
                    <a:cubicBezTo>
                      <a:pt x="7" y="87"/>
                      <a:pt x="0" y="100"/>
                      <a:pt x="5" y="110"/>
                    </a:cubicBezTo>
                    <a:cubicBezTo>
                      <a:pt x="9" y="119"/>
                      <a:pt x="17" y="124"/>
                      <a:pt x="25" y="124"/>
                    </a:cubicBezTo>
                    <a:cubicBezTo>
                      <a:pt x="28" y="124"/>
                      <a:pt x="30" y="124"/>
                      <a:pt x="32" y="123"/>
                    </a:cubicBezTo>
                    <a:cubicBezTo>
                      <a:pt x="36" y="122"/>
                      <a:pt x="248" y="44"/>
                      <a:pt x="506" y="44"/>
                    </a:cubicBezTo>
                    <a:cubicBezTo>
                      <a:pt x="643" y="44"/>
                      <a:pt x="794" y="66"/>
                      <a:pt x="933" y="133"/>
                    </a:cubicBezTo>
                    <a:cubicBezTo>
                      <a:pt x="1136" y="231"/>
                      <a:pt x="1283" y="408"/>
                      <a:pt x="1366" y="661"/>
                    </a:cubicBezTo>
                    <a:cubicBezTo>
                      <a:pt x="1369" y="670"/>
                      <a:pt x="1378" y="674"/>
                      <a:pt x="1387" y="674"/>
                    </a:cubicBezTo>
                    <a:lnTo>
                      <a:pt x="1386" y="676"/>
                    </a:lnTo>
                    <a:cubicBezTo>
                      <a:pt x="1389" y="676"/>
                      <a:pt x="1390" y="674"/>
                      <a:pt x="1393" y="674"/>
                    </a:cubicBezTo>
                    <a:cubicBezTo>
                      <a:pt x="1404" y="670"/>
                      <a:pt x="1410" y="658"/>
                      <a:pt x="1407" y="647"/>
                    </a:cubicBezTo>
                    <a:cubicBezTo>
                      <a:pt x="1320" y="382"/>
                      <a:pt x="1165" y="197"/>
                      <a:pt x="951" y="93"/>
                    </a:cubicBezTo>
                    <a:cubicBezTo>
                      <a:pt x="805" y="23"/>
                      <a:pt x="648" y="0"/>
                      <a:pt x="506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23;p38">
                <a:extLst>
                  <a:ext uri="{FF2B5EF4-FFF2-40B4-BE49-F238E27FC236}">
                    <a16:creationId xmlns:a16="http://schemas.microsoft.com/office/drawing/2014/main" id="{882098CA-4360-0DE3-7C51-78E7DB86F106}"/>
                  </a:ext>
                </a:extLst>
              </p:cNvPr>
              <p:cNvSpPr/>
              <p:nvPr/>
            </p:nvSpPr>
            <p:spPr>
              <a:xfrm>
                <a:off x="3915400" y="2846525"/>
                <a:ext cx="167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6" extrusionOk="0">
                    <a:moveTo>
                      <a:pt x="669" y="1"/>
                    </a:moveTo>
                    <a:cubicBezTo>
                      <a:pt x="300" y="331"/>
                      <a:pt x="45" y="635"/>
                      <a:pt x="1" y="746"/>
                    </a:cubicBezTo>
                    <a:cubicBezTo>
                      <a:pt x="88" y="733"/>
                      <a:pt x="339" y="616"/>
                      <a:pt x="649" y="460"/>
                    </a:cubicBezTo>
                    <a:cubicBezTo>
                      <a:pt x="655" y="403"/>
                      <a:pt x="660" y="345"/>
                      <a:pt x="663" y="287"/>
                    </a:cubicBezTo>
                    <a:cubicBezTo>
                      <a:pt x="667" y="192"/>
                      <a:pt x="669" y="97"/>
                      <a:pt x="669" y="3"/>
                    </a:cubicBezTo>
                    <a:lnTo>
                      <a:pt x="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24;p38">
                <a:extLst>
                  <a:ext uri="{FF2B5EF4-FFF2-40B4-BE49-F238E27FC236}">
                    <a16:creationId xmlns:a16="http://schemas.microsoft.com/office/drawing/2014/main" id="{F3FC9317-657F-2BD8-F26B-7751E5D3BF3F}"/>
                  </a:ext>
                </a:extLst>
              </p:cNvPr>
              <p:cNvSpPr/>
              <p:nvPr/>
            </p:nvSpPr>
            <p:spPr>
              <a:xfrm>
                <a:off x="4012875" y="2813050"/>
                <a:ext cx="10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67" extrusionOk="0">
                    <a:moveTo>
                      <a:pt x="0" y="1"/>
                    </a:moveTo>
                    <a:cubicBezTo>
                      <a:pt x="46" y="114"/>
                      <a:pt x="89" y="215"/>
                      <a:pt x="126" y="303"/>
                    </a:cubicBezTo>
                    <a:cubicBezTo>
                      <a:pt x="152" y="365"/>
                      <a:pt x="175" y="420"/>
                      <a:pt x="194" y="467"/>
                    </a:cubicBezTo>
                    <a:cubicBezTo>
                      <a:pt x="347" y="404"/>
                      <a:pt x="438" y="342"/>
                      <a:pt x="425" y="276"/>
                    </a:cubicBezTo>
                    <a:cubicBezTo>
                      <a:pt x="404" y="169"/>
                      <a:pt x="277" y="4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25;p38">
                <a:extLst>
                  <a:ext uri="{FF2B5EF4-FFF2-40B4-BE49-F238E27FC236}">
                    <a16:creationId xmlns:a16="http://schemas.microsoft.com/office/drawing/2014/main" id="{485EEDAF-1FDD-5BEF-FC14-73E2AF21DF3A}"/>
                  </a:ext>
                </a:extLst>
              </p:cNvPr>
              <p:cNvSpPr/>
              <p:nvPr/>
            </p:nvSpPr>
            <p:spPr>
              <a:xfrm>
                <a:off x="3927975" y="2749650"/>
                <a:ext cx="89775" cy="108375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4335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3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131" y="3248"/>
                      <a:pt x="163" y="3560"/>
                      <a:pt x="166" y="3878"/>
                    </a:cubicBezTo>
                    <a:cubicBezTo>
                      <a:pt x="166" y="3972"/>
                      <a:pt x="164" y="4067"/>
                      <a:pt x="160" y="4162"/>
                    </a:cubicBezTo>
                    <a:cubicBezTo>
                      <a:pt x="157" y="4220"/>
                      <a:pt x="152" y="4278"/>
                      <a:pt x="147" y="4335"/>
                    </a:cubicBezTo>
                    <a:cubicBezTo>
                      <a:pt x="453" y="4182"/>
                      <a:pt x="820" y="3992"/>
                      <a:pt x="1150" y="3827"/>
                    </a:cubicBezTo>
                    <a:cubicBezTo>
                      <a:pt x="1401" y="3702"/>
                      <a:pt x="1630" y="3592"/>
                      <a:pt x="1796" y="3524"/>
                    </a:cubicBezTo>
                    <a:cubicBezTo>
                      <a:pt x="1858" y="3498"/>
                      <a:pt x="1933" y="3474"/>
                      <a:pt x="2013" y="3448"/>
                    </a:cubicBezTo>
                    <a:cubicBezTo>
                      <a:pt x="2494" y="3297"/>
                      <a:pt x="3220" y="3153"/>
                      <a:pt x="3590" y="3003"/>
                    </a:cubicBezTo>
                    <a:cubicBezTo>
                      <a:pt x="3571" y="2956"/>
                      <a:pt x="3548" y="2901"/>
                      <a:pt x="3522" y="2839"/>
                    </a:cubicBezTo>
                    <a:cubicBezTo>
                      <a:pt x="3485" y="2751"/>
                      <a:pt x="3442" y="2650"/>
                      <a:pt x="3396" y="2537"/>
                    </a:cubicBezTo>
                    <a:cubicBezTo>
                      <a:pt x="3139" y="1908"/>
                      <a:pt x="2763" y="954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6;p38">
                <a:extLst>
                  <a:ext uri="{FF2B5EF4-FFF2-40B4-BE49-F238E27FC236}">
                    <a16:creationId xmlns:a16="http://schemas.microsoft.com/office/drawing/2014/main" id="{45502063-5F8F-5458-827D-D5B51DB33F5A}"/>
                  </a:ext>
                </a:extLst>
              </p:cNvPr>
              <p:cNvSpPr/>
              <p:nvPr/>
            </p:nvSpPr>
            <p:spPr>
              <a:xfrm>
                <a:off x="4060350" y="2897875"/>
                <a:ext cx="362675" cy="590200"/>
              </a:xfrm>
              <a:custGeom>
                <a:avLst/>
                <a:gdLst/>
                <a:ahLst/>
                <a:cxnLst/>
                <a:rect l="l" t="t" r="r" b="b"/>
                <a:pathLst>
                  <a:path w="14507" h="23608" extrusionOk="0">
                    <a:moveTo>
                      <a:pt x="3186" y="0"/>
                    </a:moveTo>
                    <a:cubicBezTo>
                      <a:pt x="2131" y="902"/>
                      <a:pt x="1555" y="1966"/>
                      <a:pt x="1555" y="1966"/>
                    </a:cubicBezTo>
                    <a:cubicBezTo>
                      <a:pt x="1555" y="1966"/>
                      <a:pt x="0" y="5148"/>
                      <a:pt x="2420" y="8082"/>
                    </a:cubicBezTo>
                    <a:cubicBezTo>
                      <a:pt x="2498" y="8175"/>
                      <a:pt x="2573" y="8268"/>
                      <a:pt x="2647" y="8357"/>
                    </a:cubicBezTo>
                    <a:cubicBezTo>
                      <a:pt x="4873" y="11075"/>
                      <a:pt x="5351" y="11964"/>
                      <a:pt x="5351" y="11964"/>
                    </a:cubicBezTo>
                    <a:cubicBezTo>
                      <a:pt x="5351" y="11964"/>
                      <a:pt x="5159" y="13476"/>
                      <a:pt x="5692" y="14691"/>
                    </a:cubicBezTo>
                    <a:cubicBezTo>
                      <a:pt x="6224" y="15907"/>
                      <a:pt x="7909" y="18336"/>
                      <a:pt x="8910" y="19999"/>
                    </a:cubicBezTo>
                    <a:cubicBezTo>
                      <a:pt x="8677" y="21172"/>
                      <a:pt x="7733" y="23452"/>
                      <a:pt x="12237" y="23607"/>
                    </a:cubicBezTo>
                    <a:cubicBezTo>
                      <a:pt x="12217" y="23571"/>
                      <a:pt x="12199" y="23534"/>
                      <a:pt x="12181" y="23500"/>
                    </a:cubicBezTo>
                    <a:cubicBezTo>
                      <a:pt x="12181" y="23500"/>
                      <a:pt x="10129" y="23487"/>
                      <a:pt x="10100" y="22991"/>
                    </a:cubicBezTo>
                    <a:cubicBezTo>
                      <a:pt x="10095" y="22944"/>
                      <a:pt x="10187" y="22930"/>
                      <a:pt x="10369" y="22930"/>
                    </a:cubicBezTo>
                    <a:cubicBezTo>
                      <a:pt x="10650" y="22930"/>
                      <a:pt x="11143" y="22964"/>
                      <a:pt x="11817" y="22964"/>
                    </a:cubicBezTo>
                    <a:cubicBezTo>
                      <a:pt x="11843" y="22964"/>
                      <a:pt x="11870" y="22964"/>
                      <a:pt x="11896" y="22964"/>
                    </a:cubicBezTo>
                    <a:cubicBezTo>
                      <a:pt x="12483" y="22962"/>
                      <a:pt x="13200" y="22933"/>
                      <a:pt x="14031" y="22835"/>
                    </a:cubicBezTo>
                    <a:cubicBezTo>
                      <a:pt x="14506" y="22730"/>
                      <a:pt x="14147" y="21817"/>
                      <a:pt x="13700" y="21487"/>
                    </a:cubicBezTo>
                    <a:cubicBezTo>
                      <a:pt x="13254" y="21157"/>
                      <a:pt x="10763" y="16669"/>
                      <a:pt x="9407" y="12789"/>
                    </a:cubicBezTo>
                    <a:cubicBezTo>
                      <a:pt x="8053" y="8910"/>
                      <a:pt x="6146" y="1329"/>
                      <a:pt x="3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27;p38">
                <a:extLst>
                  <a:ext uri="{FF2B5EF4-FFF2-40B4-BE49-F238E27FC236}">
                    <a16:creationId xmlns:a16="http://schemas.microsoft.com/office/drawing/2014/main" id="{AB412027-3FE8-281A-AA66-7A966102DE44}"/>
                  </a:ext>
                </a:extLst>
              </p:cNvPr>
              <p:cNvSpPr/>
              <p:nvPr/>
            </p:nvSpPr>
            <p:spPr>
              <a:xfrm>
                <a:off x="4312700" y="3471125"/>
                <a:ext cx="521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571" extrusionOk="0">
                    <a:moveTo>
                      <a:pt x="275" y="0"/>
                    </a:moveTo>
                    <a:cubicBezTo>
                      <a:pt x="93" y="0"/>
                      <a:pt x="1" y="14"/>
                      <a:pt x="6" y="61"/>
                    </a:cubicBezTo>
                    <a:cubicBezTo>
                      <a:pt x="35" y="557"/>
                      <a:pt x="2087" y="570"/>
                      <a:pt x="2087" y="570"/>
                    </a:cubicBezTo>
                    <a:cubicBezTo>
                      <a:pt x="1975" y="358"/>
                      <a:pt x="1876" y="171"/>
                      <a:pt x="1802" y="34"/>
                    </a:cubicBezTo>
                    <a:cubicBezTo>
                      <a:pt x="1776" y="34"/>
                      <a:pt x="1749" y="34"/>
                      <a:pt x="1723" y="34"/>
                    </a:cubicBezTo>
                    <a:cubicBezTo>
                      <a:pt x="1049" y="34"/>
                      <a:pt x="556" y="0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28;p38">
                <a:extLst>
                  <a:ext uri="{FF2B5EF4-FFF2-40B4-BE49-F238E27FC236}">
                    <a16:creationId xmlns:a16="http://schemas.microsoft.com/office/drawing/2014/main" id="{572130DC-31B4-4C78-13F3-81B9036BF122}"/>
                  </a:ext>
                </a:extLst>
              </p:cNvPr>
              <p:cNvSpPr/>
              <p:nvPr/>
            </p:nvSpPr>
            <p:spPr>
              <a:xfrm>
                <a:off x="4357750" y="3468750"/>
                <a:ext cx="183300" cy="99700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3988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6" y="214"/>
                      <a:pt x="101" y="318"/>
                      <a:pt x="162" y="435"/>
                    </a:cubicBezTo>
                    <a:cubicBezTo>
                      <a:pt x="201" y="506"/>
                      <a:pt x="242" y="584"/>
                      <a:pt x="285" y="665"/>
                    </a:cubicBezTo>
                    <a:cubicBezTo>
                      <a:pt x="303" y="701"/>
                      <a:pt x="321" y="736"/>
                      <a:pt x="341" y="772"/>
                    </a:cubicBezTo>
                    <a:cubicBezTo>
                      <a:pt x="684" y="1418"/>
                      <a:pt x="1119" y="2242"/>
                      <a:pt x="1300" y="2599"/>
                    </a:cubicBezTo>
                    <a:cubicBezTo>
                      <a:pt x="1184" y="3055"/>
                      <a:pt x="1126" y="3550"/>
                      <a:pt x="1514" y="3988"/>
                    </a:cubicBezTo>
                    <a:lnTo>
                      <a:pt x="7201" y="3988"/>
                    </a:lnTo>
                    <a:cubicBezTo>
                      <a:pt x="7201" y="3988"/>
                      <a:pt x="7331" y="3734"/>
                      <a:pt x="7211" y="3566"/>
                    </a:cubicBezTo>
                    <a:cubicBezTo>
                      <a:pt x="7209" y="3563"/>
                      <a:pt x="7207" y="3560"/>
                      <a:pt x="7204" y="3557"/>
                    </a:cubicBezTo>
                    <a:cubicBezTo>
                      <a:pt x="7186" y="3532"/>
                      <a:pt x="7163" y="3511"/>
                      <a:pt x="7134" y="3492"/>
                    </a:cubicBezTo>
                    <a:cubicBezTo>
                      <a:pt x="6891" y="3336"/>
                      <a:pt x="5105" y="3705"/>
                      <a:pt x="3251" y="2658"/>
                    </a:cubicBezTo>
                    <a:cubicBezTo>
                      <a:pt x="2595" y="1097"/>
                      <a:pt x="2324" y="453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29;p38">
                <a:extLst>
                  <a:ext uri="{FF2B5EF4-FFF2-40B4-BE49-F238E27FC236}">
                    <a16:creationId xmlns:a16="http://schemas.microsoft.com/office/drawing/2014/main" id="{3CBE4257-26DF-5F3E-FB28-EEA4D64D82B3}"/>
                  </a:ext>
                </a:extLst>
              </p:cNvPr>
              <p:cNvSpPr/>
              <p:nvPr/>
            </p:nvSpPr>
            <p:spPr>
              <a:xfrm>
                <a:off x="4357750" y="3468750"/>
                <a:ext cx="5532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435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5" y="214"/>
                      <a:pt x="101" y="318"/>
                      <a:pt x="162" y="435"/>
                    </a:cubicBezTo>
                    <a:cubicBezTo>
                      <a:pt x="457" y="416"/>
                      <a:pt x="1298" y="350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30;p38">
                <a:extLst>
                  <a:ext uri="{FF2B5EF4-FFF2-40B4-BE49-F238E27FC236}">
                    <a16:creationId xmlns:a16="http://schemas.microsoft.com/office/drawing/2014/main" id="{438DBE83-21F5-35E4-DA6F-2CF4E875C570}"/>
                  </a:ext>
                </a:extLst>
              </p:cNvPr>
              <p:cNvSpPr/>
              <p:nvPr/>
            </p:nvSpPr>
            <p:spPr>
              <a:xfrm>
                <a:off x="4537775" y="3557875"/>
                <a:ext cx="63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23" extrusionOk="0">
                    <a:moveTo>
                      <a:pt x="10" y="1"/>
                    </a:moveTo>
                    <a:cubicBezTo>
                      <a:pt x="130" y="169"/>
                      <a:pt x="0" y="423"/>
                      <a:pt x="0" y="423"/>
                    </a:cubicBezTo>
                    <a:lnTo>
                      <a:pt x="65" y="423"/>
                    </a:lnTo>
                    <a:cubicBezTo>
                      <a:pt x="176" y="423"/>
                      <a:pt x="254" y="311"/>
                      <a:pt x="217" y="206"/>
                    </a:cubicBezTo>
                    <a:cubicBezTo>
                      <a:pt x="185" y="112"/>
                      <a:pt x="124" y="21"/>
                      <a:pt x="1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31;p38">
                <a:extLst>
                  <a:ext uri="{FF2B5EF4-FFF2-40B4-BE49-F238E27FC236}">
                    <a16:creationId xmlns:a16="http://schemas.microsoft.com/office/drawing/2014/main" id="{C8A32089-BC31-E75C-8421-BF40EA2B86EB}"/>
                  </a:ext>
                </a:extLst>
              </p:cNvPr>
              <p:cNvSpPr/>
              <p:nvPr/>
            </p:nvSpPr>
            <p:spPr>
              <a:xfrm>
                <a:off x="3442250" y="3388375"/>
                <a:ext cx="637225" cy="187950"/>
              </a:xfrm>
              <a:custGeom>
                <a:avLst/>
                <a:gdLst/>
                <a:ahLst/>
                <a:cxnLst/>
                <a:rect l="l" t="t" r="r" b="b"/>
                <a:pathLst>
                  <a:path w="25489" h="7518" extrusionOk="0">
                    <a:moveTo>
                      <a:pt x="19798" y="1"/>
                    </a:moveTo>
                    <a:cubicBezTo>
                      <a:pt x="19270" y="1"/>
                      <a:pt x="18712" y="47"/>
                      <a:pt x="18129" y="148"/>
                    </a:cubicBezTo>
                    <a:cubicBezTo>
                      <a:pt x="17898" y="188"/>
                      <a:pt x="17644" y="230"/>
                      <a:pt x="17372" y="274"/>
                    </a:cubicBezTo>
                    <a:cubicBezTo>
                      <a:pt x="17253" y="292"/>
                      <a:pt x="17129" y="312"/>
                      <a:pt x="17002" y="332"/>
                    </a:cubicBezTo>
                    <a:cubicBezTo>
                      <a:pt x="14423" y="737"/>
                      <a:pt x="10403" y="1271"/>
                      <a:pt x="7064" y="1697"/>
                    </a:cubicBezTo>
                    <a:cubicBezTo>
                      <a:pt x="5272" y="1927"/>
                      <a:pt x="3675" y="2125"/>
                      <a:pt x="2604" y="2255"/>
                    </a:cubicBezTo>
                    <a:cubicBezTo>
                      <a:pt x="1589" y="2378"/>
                      <a:pt x="713" y="3009"/>
                      <a:pt x="287" y="3916"/>
                    </a:cubicBezTo>
                    <a:cubicBezTo>
                      <a:pt x="264" y="3963"/>
                      <a:pt x="241" y="4013"/>
                      <a:pt x="221" y="4064"/>
                    </a:cubicBezTo>
                    <a:cubicBezTo>
                      <a:pt x="187" y="4148"/>
                      <a:pt x="157" y="4234"/>
                      <a:pt x="131" y="4321"/>
                    </a:cubicBezTo>
                    <a:cubicBezTo>
                      <a:pt x="47" y="4604"/>
                      <a:pt x="1" y="4914"/>
                      <a:pt x="16" y="5249"/>
                    </a:cubicBezTo>
                    <a:cubicBezTo>
                      <a:pt x="74" y="6519"/>
                      <a:pt x="658" y="7131"/>
                      <a:pt x="990" y="7378"/>
                    </a:cubicBezTo>
                    <a:cubicBezTo>
                      <a:pt x="1123" y="7478"/>
                      <a:pt x="1216" y="7518"/>
                      <a:pt x="1216" y="7518"/>
                    </a:cubicBezTo>
                    <a:lnTo>
                      <a:pt x="22278" y="7518"/>
                    </a:lnTo>
                    <a:cubicBezTo>
                      <a:pt x="22278" y="7518"/>
                      <a:pt x="25489" y="6637"/>
                      <a:pt x="25096" y="3119"/>
                    </a:cubicBezTo>
                    <a:cubicBezTo>
                      <a:pt x="25091" y="3095"/>
                      <a:pt x="25088" y="3070"/>
                      <a:pt x="25083" y="3046"/>
                    </a:cubicBezTo>
                    <a:cubicBezTo>
                      <a:pt x="24860" y="1772"/>
                      <a:pt x="23448" y="531"/>
                      <a:pt x="21283" y="132"/>
                    </a:cubicBezTo>
                    <a:cubicBezTo>
                      <a:pt x="20820" y="47"/>
                      <a:pt x="20324" y="1"/>
                      <a:pt x="197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32;p38">
                <a:extLst>
                  <a:ext uri="{FF2B5EF4-FFF2-40B4-BE49-F238E27FC236}">
                    <a16:creationId xmlns:a16="http://schemas.microsoft.com/office/drawing/2014/main" id="{5E3EE76E-8EDC-BA99-A8BF-26A29200AC53}"/>
                  </a:ext>
                </a:extLst>
              </p:cNvPr>
              <p:cNvSpPr/>
              <p:nvPr/>
            </p:nvSpPr>
            <p:spPr>
              <a:xfrm>
                <a:off x="3393025" y="3486250"/>
                <a:ext cx="79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615" extrusionOk="0">
                    <a:moveTo>
                      <a:pt x="2256" y="1"/>
                    </a:moveTo>
                    <a:lnTo>
                      <a:pt x="770" y="679"/>
                    </a:lnTo>
                    <a:cubicBezTo>
                      <a:pt x="412" y="843"/>
                      <a:pt x="155" y="1159"/>
                      <a:pt x="65" y="1533"/>
                    </a:cubicBezTo>
                    <a:cubicBezTo>
                      <a:pt x="52" y="1578"/>
                      <a:pt x="45" y="1624"/>
                      <a:pt x="39" y="1672"/>
                    </a:cubicBezTo>
                    <a:cubicBezTo>
                      <a:pt x="34" y="1702"/>
                      <a:pt x="31" y="1734"/>
                      <a:pt x="30" y="1765"/>
                    </a:cubicBezTo>
                    <a:cubicBezTo>
                      <a:pt x="0" y="2334"/>
                      <a:pt x="82" y="3087"/>
                      <a:pt x="588" y="3615"/>
                    </a:cubicBezTo>
                    <a:lnTo>
                      <a:pt x="676" y="3615"/>
                    </a:lnTo>
                    <a:cubicBezTo>
                      <a:pt x="925" y="3615"/>
                      <a:pt x="1198" y="3615"/>
                      <a:pt x="1470" y="3613"/>
                    </a:cubicBezTo>
                    <a:cubicBezTo>
                      <a:pt x="1857" y="3612"/>
                      <a:pt x="2239" y="3610"/>
                      <a:pt x="2545" y="3607"/>
                    </a:cubicBezTo>
                    <a:cubicBezTo>
                      <a:pt x="2924" y="3606"/>
                      <a:pt x="3185" y="3603"/>
                      <a:pt x="3185" y="3603"/>
                    </a:cubicBezTo>
                    <a:cubicBezTo>
                      <a:pt x="3185" y="3603"/>
                      <a:pt x="2066" y="3116"/>
                      <a:pt x="1985" y="1334"/>
                    </a:cubicBezTo>
                    <a:cubicBezTo>
                      <a:pt x="1970" y="999"/>
                      <a:pt x="2016" y="689"/>
                      <a:pt x="2100" y="406"/>
                    </a:cubicBezTo>
                    <a:cubicBezTo>
                      <a:pt x="2126" y="319"/>
                      <a:pt x="2156" y="233"/>
                      <a:pt x="2190" y="149"/>
                    </a:cubicBezTo>
                    <a:cubicBezTo>
                      <a:pt x="2210" y="98"/>
                      <a:pt x="2233" y="48"/>
                      <a:pt x="22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33;p38">
                <a:extLst>
                  <a:ext uri="{FF2B5EF4-FFF2-40B4-BE49-F238E27FC236}">
                    <a16:creationId xmlns:a16="http://schemas.microsoft.com/office/drawing/2014/main" id="{4F5C2D0D-6598-518B-9316-C595EA0201B0}"/>
                  </a:ext>
                </a:extLst>
              </p:cNvPr>
              <p:cNvSpPr/>
              <p:nvPr/>
            </p:nvSpPr>
            <p:spPr>
              <a:xfrm>
                <a:off x="3351750" y="3523000"/>
                <a:ext cx="55975" cy="536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145" extrusionOk="0">
                    <a:moveTo>
                      <a:pt x="942" y="0"/>
                    </a:moveTo>
                    <a:cubicBezTo>
                      <a:pt x="744" y="0"/>
                      <a:pt x="584" y="21"/>
                      <a:pt x="503" y="73"/>
                    </a:cubicBezTo>
                    <a:cubicBezTo>
                      <a:pt x="257" y="237"/>
                      <a:pt x="0" y="810"/>
                      <a:pt x="161" y="1428"/>
                    </a:cubicBezTo>
                    <a:cubicBezTo>
                      <a:pt x="260" y="1812"/>
                      <a:pt x="590" y="2094"/>
                      <a:pt x="983" y="2142"/>
                    </a:cubicBezTo>
                    <a:cubicBezTo>
                      <a:pt x="999" y="2145"/>
                      <a:pt x="1011" y="2145"/>
                      <a:pt x="1019" y="2145"/>
                    </a:cubicBezTo>
                    <a:lnTo>
                      <a:pt x="2239" y="2145"/>
                    </a:lnTo>
                    <a:cubicBezTo>
                      <a:pt x="1731" y="1617"/>
                      <a:pt x="1651" y="864"/>
                      <a:pt x="1681" y="295"/>
                    </a:cubicBezTo>
                    <a:cubicBezTo>
                      <a:pt x="1682" y="263"/>
                      <a:pt x="1685" y="232"/>
                      <a:pt x="1690" y="202"/>
                    </a:cubicBezTo>
                    <a:cubicBezTo>
                      <a:pt x="1696" y="154"/>
                      <a:pt x="1703" y="107"/>
                      <a:pt x="1716" y="63"/>
                    </a:cubicBezTo>
                    <a:cubicBezTo>
                      <a:pt x="1450" y="27"/>
                      <a:pt x="1170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34;p38">
                <a:extLst>
                  <a:ext uri="{FF2B5EF4-FFF2-40B4-BE49-F238E27FC236}">
                    <a16:creationId xmlns:a16="http://schemas.microsoft.com/office/drawing/2014/main" id="{B5FB36F2-A476-04D5-9143-4FE2B72E5220}"/>
                  </a:ext>
                </a:extLst>
              </p:cNvPr>
              <p:cNvSpPr/>
              <p:nvPr/>
            </p:nvSpPr>
            <p:spPr>
              <a:xfrm>
                <a:off x="3418700" y="3489950"/>
                <a:ext cx="53975" cy="86500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460" extrusionOk="0">
                    <a:moveTo>
                      <a:pt x="1163" y="1"/>
                    </a:moveTo>
                    <a:cubicBezTo>
                      <a:pt x="1141" y="36"/>
                      <a:pt x="1" y="1936"/>
                      <a:pt x="1518" y="3459"/>
                    </a:cubicBezTo>
                    <a:cubicBezTo>
                      <a:pt x="1897" y="3458"/>
                      <a:pt x="2158" y="3455"/>
                      <a:pt x="2158" y="3455"/>
                    </a:cubicBezTo>
                    <a:cubicBezTo>
                      <a:pt x="2158" y="3455"/>
                      <a:pt x="1039" y="2968"/>
                      <a:pt x="958" y="1186"/>
                    </a:cubicBezTo>
                    <a:cubicBezTo>
                      <a:pt x="943" y="851"/>
                      <a:pt x="989" y="541"/>
                      <a:pt x="1073" y="258"/>
                    </a:cubicBezTo>
                    <a:cubicBezTo>
                      <a:pt x="1099" y="171"/>
                      <a:pt x="1129" y="85"/>
                      <a:pt x="1163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35;p38">
                <a:extLst>
                  <a:ext uri="{FF2B5EF4-FFF2-40B4-BE49-F238E27FC236}">
                    <a16:creationId xmlns:a16="http://schemas.microsoft.com/office/drawing/2014/main" id="{60E0E41C-F6C9-675A-0F3C-CB5970660DB7}"/>
                  </a:ext>
                </a:extLst>
              </p:cNvPr>
              <p:cNvSpPr/>
              <p:nvPr/>
            </p:nvSpPr>
            <p:spPr>
              <a:xfrm>
                <a:off x="3466975" y="3391650"/>
                <a:ext cx="612500" cy="184675"/>
              </a:xfrm>
              <a:custGeom>
                <a:avLst/>
                <a:gdLst/>
                <a:ahLst/>
                <a:cxnLst/>
                <a:rect l="l" t="t" r="r" b="b"/>
                <a:pathLst>
                  <a:path w="24500" h="7387" extrusionOk="0">
                    <a:moveTo>
                      <a:pt x="20294" y="1"/>
                    </a:moveTo>
                    <a:lnTo>
                      <a:pt x="20294" y="1"/>
                    </a:lnTo>
                    <a:cubicBezTo>
                      <a:pt x="20879" y="690"/>
                      <a:pt x="22026" y="2473"/>
                      <a:pt x="20184" y="4315"/>
                    </a:cubicBezTo>
                    <a:cubicBezTo>
                      <a:pt x="17979" y="6520"/>
                      <a:pt x="2034" y="7173"/>
                      <a:pt x="1" y="7247"/>
                    </a:cubicBezTo>
                    <a:cubicBezTo>
                      <a:pt x="134" y="7347"/>
                      <a:pt x="227" y="7387"/>
                      <a:pt x="227" y="7387"/>
                    </a:cubicBezTo>
                    <a:lnTo>
                      <a:pt x="21289" y="7387"/>
                    </a:lnTo>
                    <a:cubicBezTo>
                      <a:pt x="21289" y="7387"/>
                      <a:pt x="24500" y="6506"/>
                      <a:pt x="24107" y="2988"/>
                    </a:cubicBezTo>
                    <a:cubicBezTo>
                      <a:pt x="23926" y="1689"/>
                      <a:pt x="22500" y="406"/>
                      <a:pt x="20294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6;p38">
                <a:extLst>
                  <a:ext uri="{FF2B5EF4-FFF2-40B4-BE49-F238E27FC236}">
                    <a16:creationId xmlns:a16="http://schemas.microsoft.com/office/drawing/2014/main" id="{641F4411-6679-F736-C7C6-89D9BDA2471C}"/>
                  </a:ext>
                </a:extLst>
              </p:cNvPr>
              <p:cNvSpPr/>
              <p:nvPr/>
            </p:nvSpPr>
            <p:spPr>
              <a:xfrm>
                <a:off x="3776400" y="3273675"/>
                <a:ext cx="36975" cy="620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483" extrusionOk="0">
                    <a:moveTo>
                      <a:pt x="691" y="0"/>
                    </a:moveTo>
                    <a:cubicBezTo>
                      <a:pt x="0" y="0"/>
                      <a:pt x="127" y="1222"/>
                      <a:pt x="127" y="1222"/>
                    </a:cubicBezTo>
                    <a:cubicBezTo>
                      <a:pt x="607" y="1668"/>
                      <a:pt x="1061" y="2092"/>
                      <a:pt x="1479" y="2483"/>
                    </a:cubicBezTo>
                    <a:cubicBezTo>
                      <a:pt x="1031" y="1209"/>
                      <a:pt x="1092" y="0"/>
                      <a:pt x="6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37;p38">
                <a:extLst>
                  <a:ext uri="{FF2B5EF4-FFF2-40B4-BE49-F238E27FC236}">
                    <a16:creationId xmlns:a16="http://schemas.microsoft.com/office/drawing/2014/main" id="{20FD3C4C-D7B1-CFFF-FD82-C84583AB81D2}"/>
                  </a:ext>
                </a:extLst>
              </p:cNvPr>
              <p:cNvSpPr/>
              <p:nvPr/>
            </p:nvSpPr>
            <p:spPr>
              <a:xfrm>
                <a:off x="4040000" y="3330675"/>
                <a:ext cx="63325" cy="837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3351" extrusionOk="0">
                    <a:moveTo>
                      <a:pt x="24" y="0"/>
                    </a:moveTo>
                    <a:cubicBezTo>
                      <a:pt x="15" y="0"/>
                      <a:pt x="6" y="6"/>
                      <a:pt x="4" y="15"/>
                    </a:cubicBezTo>
                    <a:cubicBezTo>
                      <a:pt x="1" y="27"/>
                      <a:pt x="7" y="39"/>
                      <a:pt x="18" y="42"/>
                    </a:cubicBezTo>
                    <a:cubicBezTo>
                      <a:pt x="24" y="44"/>
                      <a:pt x="533" y="200"/>
                      <a:pt x="1088" y="683"/>
                    </a:cubicBezTo>
                    <a:cubicBezTo>
                      <a:pt x="1602" y="1128"/>
                      <a:pt x="2260" y="1947"/>
                      <a:pt x="2488" y="3333"/>
                    </a:cubicBezTo>
                    <a:cubicBezTo>
                      <a:pt x="2490" y="3343"/>
                      <a:pt x="2499" y="3351"/>
                      <a:pt x="2510" y="3351"/>
                    </a:cubicBezTo>
                    <a:lnTo>
                      <a:pt x="2513" y="3351"/>
                    </a:lnTo>
                    <a:cubicBezTo>
                      <a:pt x="2525" y="3349"/>
                      <a:pt x="2533" y="3337"/>
                      <a:pt x="2531" y="3326"/>
                    </a:cubicBezTo>
                    <a:cubicBezTo>
                      <a:pt x="2300" y="1927"/>
                      <a:pt x="1634" y="1097"/>
                      <a:pt x="1114" y="648"/>
                    </a:cubicBezTo>
                    <a:cubicBezTo>
                      <a:pt x="551" y="160"/>
                      <a:pt x="36" y="3"/>
                      <a:pt x="30" y="1"/>
                    </a:cubicBezTo>
                    <a:cubicBezTo>
                      <a:pt x="28" y="1"/>
                      <a:pt x="2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38;p38">
                <a:extLst>
                  <a:ext uri="{FF2B5EF4-FFF2-40B4-BE49-F238E27FC236}">
                    <a16:creationId xmlns:a16="http://schemas.microsoft.com/office/drawing/2014/main" id="{13DABA34-B1BD-E2C0-A55A-EA674B9AF183}"/>
                  </a:ext>
                </a:extLst>
              </p:cNvPr>
              <p:cNvSpPr/>
              <p:nvPr/>
            </p:nvSpPr>
            <p:spPr>
              <a:xfrm>
                <a:off x="3835100" y="3081325"/>
                <a:ext cx="38975" cy="59700"/>
              </a:xfrm>
              <a:custGeom>
                <a:avLst/>
                <a:gdLst/>
                <a:ahLst/>
                <a:cxnLst/>
                <a:rect l="l" t="t" r="r" b="b"/>
                <a:pathLst>
                  <a:path w="1559" h="2388" extrusionOk="0">
                    <a:moveTo>
                      <a:pt x="23" y="1"/>
                    </a:moveTo>
                    <a:cubicBezTo>
                      <a:pt x="22" y="1"/>
                      <a:pt x="21" y="1"/>
                      <a:pt x="20" y="1"/>
                    </a:cubicBezTo>
                    <a:cubicBezTo>
                      <a:pt x="8" y="2"/>
                      <a:pt x="0" y="13"/>
                      <a:pt x="2" y="25"/>
                    </a:cubicBezTo>
                    <a:cubicBezTo>
                      <a:pt x="4" y="37"/>
                      <a:pt x="207" y="1180"/>
                      <a:pt x="1519" y="2381"/>
                    </a:cubicBezTo>
                    <a:cubicBezTo>
                      <a:pt x="1523" y="2386"/>
                      <a:pt x="1529" y="2387"/>
                      <a:pt x="1534" y="2387"/>
                    </a:cubicBezTo>
                    <a:cubicBezTo>
                      <a:pt x="1540" y="2387"/>
                      <a:pt x="1546" y="2384"/>
                      <a:pt x="1549" y="2380"/>
                    </a:cubicBezTo>
                    <a:cubicBezTo>
                      <a:pt x="1558" y="2371"/>
                      <a:pt x="1557" y="2357"/>
                      <a:pt x="1549" y="2349"/>
                    </a:cubicBezTo>
                    <a:cubicBezTo>
                      <a:pt x="248" y="1158"/>
                      <a:pt x="46" y="30"/>
                      <a:pt x="45" y="19"/>
                    </a:cubicBezTo>
                    <a:cubicBezTo>
                      <a:pt x="43" y="8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39;p38">
                <a:extLst>
                  <a:ext uri="{FF2B5EF4-FFF2-40B4-BE49-F238E27FC236}">
                    <a16:creationId xmlns:a16="http://schemas.microsoft.com/office/drawing/2014/main" id="{C887FBB9-3DAD-6EB4-995A-DDB2B495AF05}"/>
                  </a:ext>
                </a:extLst>
              </p:cNvPr>
              <p:cNvSpPr/>
              <p:nvPr/>
            </p:nvSpPr>
            <p:spPr>
              <a:xfrm>
                <a:off x="3868125" y="3128300"/>
                <a:ext cx="21270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8508" h="2839" extrusionOk="0">
                    <a:moveTo>
                      <a:pt x="24" y="1"/>
                    </a:moveTo>
                    <a:cubicBezTo>
                      <a:pt x="17" y="1"/>
                      <a:pt x="11" y="4"/>
                      <a:pt x="7" y="8"/>
                    </a:cubicBezTo>
                    <a:cubicBezTo>
                      <a:pt x="0" y="18"/>
                      <a:pt x="0" y="28"/>
                      <a:pt x="7" y="36"/>
                    </a:cubicBezTo>
                    <a:cubicBezTo>
                      <a:pt x="354" y="437"/>
                      <a:pt x="1240" y="991"/>
                      <a:pt x="2381" y="1519"/>
                    </a:cubicBezTo>
                    <a:cubicBezTo>
                      <a:pt x="3651" y="2108"/>
                      <a:pt x="5043" y="2575"/>
                      <a:pt x="6299" y="2837"/>
                    </a:cubicBezTo>
                    <a:cubicBezTo>
                      <a:pt x="6301" y="2838"/>
                      <a:pt x="6302" y="2838"/>
                      <a:pt x="6304" y="2838"/>
                    </a:cubicBezTo>
                    <a:cubicBezTo>
                      <a:pt x="6313" y="2838"/>
                      <a:pt x="6322" y="2831"/>
                      <a:pt x="6324" y="2822"/>
                    </a:cubicBezTo>
                    <a:cubicBezTo>
                      <a:pt x="6327" y="2809"/>
                      <a:pt x="6319" y="2797"/>
                      <a:pt x="6309" y="2796"/>
                    </a:cubicBezTo>
                    <a:cubicBezTo>
                      <a:pt x="5055" y="2534"/>
                      <a:pt x="3668" y="2066"/>
                      <a:pt x="2399" y="1479"/>
                    </a:cubicBezTo>
                    <a:cubicBezTo>
                      <a:pt x="1357" y="996"/>
                      <a:pt x="526" y="493"/>
                      <a:pt x="133" y="108"/>
                    </a:cubicBezTo>
                    <a:lnTo>
                      <a:pt x="133" y="108"/>
                    </a:lnTo>
                    <a:cubicBezTo>
                      <a:pt x="1664" y="926"/>
                      <a:pt x="3813" y="1228"/>
                      <a:pt x="5365" y="1339"/>
                    </a:cubicBezTo>
                    <a:cubicBezTo>
                      <a:pt x="6084" y="1389"/>
                      <a:pt x="6743" y="1404"/>
                      <a:pt x="7269" y="1404"/>
                    </a:cubicBezTo>
                    <a:cubicBezTo>
                      <a:pt x="8005" y="1404"/>
                      <a:pt x="8479" y="1375"/>
                      <a:pt x="8487" y="1374"/>
                    </a:cubicBezTo>
                    <a:cubicBezTo>
                      <a:pt x="8499" y="1374"/>
                      <a:pt x="8507" y="1363"/>
                      <a:pt x="8507" y="1351"/>
                    </a:cubicBezTo>
                    <a:cubicBezTo>
                      <a:pt x="8506" y="1340"/>
                      <a:pt x="8496" y="1331"/>
                      <a:pt x="8484" y="1331"/>
                    </a:cubicBezTo>
                    <a:cubicBezTo>
                      <a:pt x="8476" y="1332"/>
                      <a:pt x="8008" y="1360"/>
                      <a:pt x="7280" y="1360"/>
                    </a:cubicBezTo>
                    <a:cubicBezTo>
                      <a:pt x="6753" y="1360"/>
                      <a:pt x="6091" y="1346"/>
                      <a:pt x="5368" y="1294"/>
                    </a:cubicBezTo>
                    <a:cubicBezTo>
                      <a:pt x="3778" y="1183"/>
                      <a:pt x="1563" y="868"/>
                      <a:pt x="34" y="4"/>
                    </a:cubicBezTo>
                    <a:cubicBezTo>
                      <a:pt x="31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40;p38">
                <a:extLst>
                  <a:ext uri="{FF2B5EF4-FFF2-40B4-BE49-F238E27FC236}">
                    <a16:creationId xmlns:a16="http://schemas.microsoft.com/office/drawing/2014/main" id="{AE28CD89-B695-1A48-0661-EA8EC07B7B54}"/>
                  </a:ext>
                </a:extLst>
              </p:cNvPr>
              <p:cNvSpPr/>
              <p:nvPr/>
            </p:nvSpPr>
            <p:spPr>
              <a:xfrm>
                <a:off x="4093600" y="3189950"/>
                <a:ext cx="17375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695" h="4943" extrusionOk="0">
                    <a:moveTo>
                      <a:pt x="672" y="1"/>
                    </a:moveTo>
                    <a:cubicBezTo>
                      <a:pt x="662" y="1"/>
                      <a:pt x="651" y="8"/>
                      <a:pt x="650" y="19"/>
                    </a:cubicBezTo>
                    <a:cubicBezTo>
                      <a:pt x="644" y="51"/>
                      <a:pt x="25" y="3253"/>
                      <a:pt x="0" y="4921"/>
                    </a:cubicBezTo>
                    <a:cubicBezTo>
                      <a:pt x="0" y="4933"/>
                      <a:pt x="11" y="4942"/>
                      <a:pt x="22" y="4942"/>
                    </a:cubicBezTo>
                    <a:cubicBezTo>
                      <a:pt x="34" y="4942"/>
                      <a:pt x="43" y="4933"/>
                      <a:pt x="45" y="4922"/>
                    </a:cubicBezTo>
                    <a:cubicBezTo>
                      <a:pt x="68" y="3257"/>
                      <a:pt x="685" y="59"/>
                      <a:pt x="691" y="27"/>
                    </a:cubicBezTo>
                    <a:cubicBezTo>
                      <a:pt x="694" y="15"/>
                      <a:pt x="687" y="4"/>
                      <a:pt x="675" y="1"/>
                    </a:cubicBezTo>
                    <a:cubicBezTo>
                      <a:pt x="674" y="1"/>
                      <a:pt x="673" y="1"/>
                      <a:pt x="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41;p38">
                <a:extLst>
                  <a:ext uri="{FF2B5EF4-FFF2-40B4-BE49-F238E27FC236}">
                    <a16:creationId xmlns:a16="http://schemas.microsoft.com/office/drawing/2014/main" id="{19CCB8CC-A800-8A8E-AFC9-7828AF3B7718}"/>
                  </a:ext>
                </a:extLst>
              </p:cNvPr>
              <p:cNvSpPr/>
              <p:nvPr/>
            </p:nvSpPr>
            <p:spPr>
              <a:xfrm>
                <a:off x="4140175" y="3123875"/>
                <a:ext cx="72575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4092" extrusionOk="0">
                    <a:moveTo>
                      <a:pt x="27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4"/>
                      <a:pt x="1" y="26"/>
                      <a:pt x="9" y="36"/>
                    </a:cubicBezTo>
                    <a:cubicBezTo>
                      <a:pt x="28" y="60"/>
                      <a:pt x="2016" y="2476"/>
                      <a:pt x="2858" y="4081"/>
                    </a:cubicBezTo>
                    <a:cubicBezTo>
                      <a:pt x="2863" y="4087"/>
                      <a:pt x="2871" y="4092"/>
                      <a:pt x="2878" y="4092"/>
                    </a:cubicBezTo>
                    <a:lnTo>
                      <a:pt x="2878" y="4092"/>
                    </a:lnTo>
                    <a:cubicBezTo>
                      <a:pt x="2882" y="4092"/>
                      <a:pt x="2885" y="4092"/>
                      <a:pt x="2887" y="4090"/>
                    </a:cubicBezTo>
                    <a:cubicBezTo>
                      <a:pt x="2898" y="4084"/>
                      <a:pt x="2903" y="4070"/>
                      <a:pt x="2897" y="4060"/>
                    </a:cubicBezTo>
                    <a:cubicBezTo>
                      <a:pt x="2053" y="2451"/>
                      <a:pt x="62" y="33"/>
                      <a:pt x="42" y="8"/>
                    </a:cubicBezTo>
                    <a:cubicBezTo>
                      <a:pt x="38" y="3"/>
                      <a:pt x="33" y="1"/>
                      <a:pt x="27" y="1"/>
                    </a:cubicBezTo>
                    <a:close/>
                    <a:moveTo>
                      <a:pt x="2878" y="4092"/>
                    </a:moveTo>
                    <a:cubicBezTo>
                      <a:pt x="2878" y="4092"/>
                      <a:pt x="2877" y="4092"/>
                      <a:pt x="2877" y="4092"/>
                    </a:cubicBezTo>
                    <a:lnTo>
                      <a:pt x="2878" y="4092"/>
                    </a:lnTo>
                    <a:cubicBezTo>
                      <a:pt x="2878" y="4092"/>
                      <a:pt x="2878" y="4092"/>
                      <a:pt x="2878" y="40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42;p38">
                <a:extLst>
                  <a:ext uri="{FF2B5EF4-FFF2-40B4-BE49-F238E27FC236}">
                    <a16:creationId xmlns:a16="http://schemas.microsoft.com/office/drawing/2014/main" id="{FD4580E7-DA43-48C6-0D68-B85C317FF376}"/>
                  </a:ext>
                </a:extLst>
              </p:cNvPr>
              <p:cNvSpPr/>
              <p:nvPr/>
            </p:nvSpPr>
            <p:spPr>
              <a:xfrm>
                <a:off x="3927975" y="2749650"/>
                <a:ext cx="63900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988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1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235" y="2957"/>
                      <a:pt x="524" y="2859"/>
                      <a:pt x="895" y="2564"/>
                    </a:cubicBezTo>
                    <a:cubicBezTo>
                      <a:pt x="1361" y="2193"/>
                      <a:pt x="1958" y="1509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43;p38">
                <a:extLst>
                  <a:ext uri="{FF2B5EF4-FFF2-40B4-BE49-F238E27FC236}">
                    <a16:creationId xmlns:a16="http://schemas.microsoft.com/office/drawing/2014/main" id="{9954241C-5599-36B8-2174-3CE1AC9A0B7F}"/>
                  </a:ext>
                </a:extLst>
              </p:cNvPr>
              <p:cNvSpPr/>
              <p:nvPr/>
            </p:nvSpPr>
            <p:spPr>
              <a:xfrm>
                <a:off x="4029300" y="2680625"/>
                <a:ext cx="24100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2731" extrusionOk="0">
                    <a:moveTo>
                      <a:pt x="942" y="0"/>
                    </a:moveTo>
                    <a:cubicBezTo>
                      <a:pt x="930" y="0"/>
                      <a:pt x="920" y="9"/>
                      <a:pt x="920" y="22"/>
                    </a:cubicBezTo>
                    <a:cubicBezTo>
                      <a:pt x="920" y="34"/>
                      <a:pt x="881" y="1283"/>
                      <a:pt x="7" y="2697"/>
                    </a:cubicBezTo>
                    <a:cubicBezTo>
                      <a:pt x="1" y="2708"/>
                      <a:pt x="4" y="2720"/>
                      <a:pt x="14" y="2728"/>
                    </a:cubicBezTo>
                    <a:cubicBezTo>
                      <a:pt x="18" y="2729"/>
                      <a:pt x="21" y="2731"/>
                      <a:pt x="25" y="2731"/>
                    </a:cubicBezTo>
                    <a:cubicBezTo>
                      <a:pt x="33" y="2731"/>
                      <a:pt x="39" y="2726"/>
                      <a:pt x="44" y="2720"/>
                    </a:cubicBezTo>
                    <a:cubicBezTo>
                      <a:pt x="926" y="1295"/>
                      <a:pt x="962" y="35"/>
                      <a:pt x="964" y="22"/>
                    </a:cubicBezTo>
                    <a:cubicBezTo>
                      <a:pt x="964" y="11"/>
                      <a:pt x="953" y="0"/>
                      <a:pt x="942" y="0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44;p38">
                <a:extLst>
                  <a:ext uri="{FF2B5EF4-FFF2-40B4-BE49-F238E27FC236}">
                    <a16:creationId xmlns:a16="http://schemas.microsoft.com/office/drawing/2014/main" id="{44E7CE5B-BC0F-36B0-9F67-7BE196D46E67}"/>
                  </a:ext>
                </a:extLst>
              </p:cNvPr>
              <p:cNvSpPr/>
              <p:nvPr/>
            </p:nvSpPr>
            <p:spPr>
              <a:xfrm>
                <a:off x="4035725" y="2589875"/>
                <a:ext cx="2237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022" extrusionOk="0">
                    <a:moveTo>
                      <a:pt x="588" y="1"/>
                    </a:moveTo>
                    <a:cubicBezTo>
                      <a:pt x="371" y="1"/>
                      <a:pt x="80" y="520"/>
                      <a:pt x="1" y="670"/>
                    </a:cubicBezTo>
                    <a:cubicBezTo>
                      <a:pt x="85" y="780"/>
                      <a:pt x="160" y="898"/>
                      <a:pt x="228" y="1022"/>
                    </a:cubicBezTo>
                    <a:cubicBezTo>
                      <a:pt x="438" y="978"/>
                      <a:pt x="823" y="874"/>
                      <a:pt x="774" y="710"/>
                    </a:cubicBezTo>
                    <a:cubicBezTo>
                      <a:pt x="745" y="609"/>
                      <a:pt x="669" y="581"/>
                      <a:pt x="594" y="581"/>
                    </a:cubicBezTo>
                    <a:cubicBezTo>
                      <a:pt x="507" y="581"/>
                      <a:pt x="421" y="619"/>
                      <a:pt x="416" y="621"/>
                    </a:cubicBezTo>
                    <a:cubicBezTo>
                      <a:pt x="427" y="611"/>
                      <a:pt x="895" y="143"/>
                      <a:pt x="646" y="14"/>
                    </a:cubicBezTo>
                    <a:cubicBezTo>
                      <a:pt x="627" y="5"/>
                      <a:pt x="608" y="1"/>
                      <a:pt x="58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45;p38">
                <a:extLst>
                  <a:ext uri="{FF2B5EF4-FFF2-40B4-BE49-F238E27FC236}">
                    <a16:creationId xmlns:a16="http://schemas.microsoft.com/office/drawing/2014/main" id="{F6E41835-C9F2-98B6-0C33-06B4D7E6C54A}"/>
                  </a:ext>
                </a:extLst>
              </p:cNvPr>
              <p:cNvSpPr/>
              <p:nvPr/>
            </p:nvSpPr>
            <p:spPr>
              <a:xfrm>
                <a:off x="3831575" y="2701050"/>
                <a:ext cx="21100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844" h="3289" extrusionOk="0">
                    <a:moveTo>
                      <a:pt x="820" y="1"/>
                    </a:moveTo>
                    <a:cubicBezTo>
                      <a:pt x="809" y="1"/>
                      <a:pt x="800" y="8"/>
                      <a:pt x="797" y="19"/>
                    </a:cubicBezTo>
                    <a:cubicBezTo>
                      <a:pt x="796" y="32"/>
                      <a:pt x="530" y="1347"/>
                      <a:pt x="421" y="2417"/>
                    </a:cubicBezTo>
                    <a:cubicBezTo>
                      <a:pt x="379" y="2399"/>
                      <a:pt x="293" y="2368"/>
                      <a:pt x="215" y="2368"/>
                    </a:cubicBezTo>
                    <a:cubicBezTo>
                      <a:pt x="186" y="2368"/>
                      <a:pt x="157" y="2372"/>
                      <a:pt x="132" y="2383"/>
                    </a:cubicBezTo>
                    <a:cubicBezTo>
                      <a:pt x="94" y="2398"/>
                      <a:pt x="68" y="2427"/>
                      <a:pt x="56" y="2469"/>
                    </a:cubicBezTo>
                    <a:cubicBezTo>
                      <a:pt x="1" y="2645"/>
                      <a:pt x="323" y="2941"/>
                      <a:pt x="380" y="2992"/>
                    </a:cubicBezTo>
                    <a:cubicBezTo>
                      <a:pt x="375" y="3092"/>
                      <a:pt x="375" y="3186"/>
                      <a:pt x="377" y="3268"/>
                    </a:cubicBezTo>
                    <a:cubicBezTo>
                      <a:pt x="377" y="3279"/>
                      <a:pt x="388" y="3288"/>
                      <a:pt x="398" y="3288"/>
                    </a:cubicBezTo>
                    <a:cubicBezTo>
                      <a:pt x="411" y="3288"/>
                      <a:pt x="420" y="3279"/>
                      <a:pt x="420" y="3267"/>
                    </a:cubicBezTo>
                    <a:cubicBezTo>
                      <a:pt x="418" y="3183"/>
                      <a:pt x="420" y="3086"/>
                      <a:pt x="423" y="2982"/>
                    </a:cubicBezTo>
                    <a:cubicBezTo>
                      <a:pt x="423" y="2976"/>
                      <a:pt x="421" y="2969"/>
                      <a:pt x="415" y="2966"/>
                    </a:cubicBezTo>
                    <a:cubicBezTo>
                      <a:pt x="313" y="2877"/>
                      <a:pt x="54" y="2615"/>
                      <a:pt x="97" y="2482"/>
                    </a:cubicBezTo>
                    <a:cubicBezTo>
                      <a:pt x="106" y="2453"/>
                      <a:pt x="123" y="2434"/>
                      <a:pt x="149" y="2423"/>
                    </a:cubicBezTo>
                    <a:cubicBezTo>
                      <a:pt x="168" y="2414"/>
                      <a:pt x="191" y="2411"/>
                      <a:pt x="215" y="2411"/>
                    </a:cubicBezTo>
                    <a:cubicBezTo>
                      <a:pt x="312" y="2411"/>
                      <a:pt x="429" y="2467"/>
                      <a:pt x="430" y="2467"/>
                    </a:cubicBezTo>
                    <a:cubicBezTo>
                      <a:pt x="433" y="2469"/>
                      <a:pt x="437" y="2469"/>
                      <a:pt x="440" y="2469"/>
                    </a:cubicBezTo>
                    <a:cubicBezTo>
                      <a:pt x="444" y="2469"/>
                      <a:pt x="447" y="2469"/>
                      <a:pt x="450" y="2467"/>
                    </a:cubicBezTo>
                    <a:cubicBezTo>
                      <a:pt x="456" y="2464"/>
                      <a:pt x="461" y="2458"/>
                      <a:pt x="461" y="2450"/>
                    </a:cubicBezTo>
                    <a:cubicBezTo>
                      <a:pt x="568" y="1377"/>
                      <a:pt x="837" y="41"/>
                      <a:pt x="840" y="27"/>
                    </a:cubicBezTo>
                    <a:cubicBezTo>
                      <a:pt x="843" y="15"/>
                      <a:pt x="836" y="4"/>
                      <a:pt x="823" y="1"/>
                    </a:cubicBezTo>
                    <a:cubicBezTo>
                      <a:pt x="822" y="1"/>
                      <a:pt x="821" y="1"/>
                      <a:pt x="82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46;p38">
                <a:extLst>
                  <a:ext uri="{FF2B5EF4-FFF2-40B4-BE49-F238E27FC236}">
                    <a16:creationId xmlns:a16="http://schemas.microsoft.com/office/drawing/2014/main" id="{CCA3801A-B97A-09C5-1839-01AB71D5A109}"/>
                  </a:ext>
                </a:extLst>
              </p:cNvPr>
              <p:cNvSpPr/>
              <p:nvPr/>
            </p:nvSpPr>
            <p:spPr>
              <a:xfrm>
                <a:off x="3840875" y="2791150"/>
                <a:ext cx="26650" cy="45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82" extrusionOk="0">
                    <a:moveTo>
                      <a:pt x="1042" y="1"/>
                    </a:moveTo>
                    <a:cubicBezTo>
                      <a:pt x="1039" y="1"/>
                      <a:pt x="1037" y="1"/>
                      <a:pt x="1034" y="2"/>
                    </a:cubicBezTo>
                    <a:cubicBezTo>
                      <a:pt x="702" y="110"/>
                      <a:pt x="455" y="138"/>
                      <a:pt x="289" y="138"/>
                    </a:cubicBezTo>
                    <a:cubicBezTo>
                      <a:pt x="119" y="138"/>
                      <a:pt x="35" y="108"/>
                      <a:pt x="32" y="108"/>
                    </a:cubicBezTo>
                    <a:cubicBezTo>
                      <a:pt x="31" y="107"/>
                      <a:pt x="29" y="107"/>
                      <a:pt x="27" y="107"/>
                    </a:cubicBezTo>
                    <a:cubicBezTo>
                      <a:pt x="18" y="107"/>
                      <a:pt x="9" y="113"/>
                      <a:pt x="5" y="121"/>
                    </a:cubicBezTo>
                    <a:cubicBezTo>
                      <a:pt x="0" y="132"/>
                      <a:pt x="6" y="144"/>
                      <a:pt x="19" y="149"/>
                    </a:cubicBezTo>
                    <a:cubicBezTo>
                      <a:pt x="25" y="152"/>
                      <a:pt x="112" y="181"/>
                      <a:pt x="286" y="181"/>
                    </a:cubicBezTo>
                    <a:cubicBezTo>
                      <a:pt x="456" y="181"/>
                      <a:pt x="708" y="154"/>
                      <a:pt x="1048" y="42"/>
                    </a:cubicBezTo>
                    <a:cubicBezTo>
                      <a:pt x="1060" y="39"/>
                      <a:pt x="1066" y="27"/>
                      <a:pt x="1061" y="16"/>
                    </a:cubicBezTo>
                    <a:cubicBezTo>
                      <a:pt x="1059" y="6"/>
                      <a:pt x="1051" y="1"/>
                      <a:pt x="104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47;p38">
                <a:extLst>
                  <a:ext uri="{FF2B5EF4-FFF2-40B4-BE49-F238E27FC236}">
                    <a16:creationId xmlns:a16="http://schemas.microsoft.com/office/drawing/2014/main" id="{A9F97010-0E2F-7B64-923E-72A1AF75AC91}"/>
                  </a:ext>
                </a:extLst>
              </p:cNvPr>
              <p:cNvSpPr/>
              <p:nvPr/>
            </p:nvSpPr>
            <p:spPr>
              <a:xfrm>
                <a:off x="3840950" y="2798075"/>
                <a:ext cx="847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80" extrusionOk="0">
                    <a:moveTo>
                      <a:pt x="315" y="0"/>
                    </a:moveTo>
                    <a:cubicBezTo>
                      <a:pt x="313" y="0"/>
                      <a:pt x="310" y="1"/>
                      <a:pt x="308" y="2"/>
                    </a:cubicBezTo>
                    <a:cubicBezTo>
                      <a:pt x="307" y="2"/>
                      <a:pt x="221" y="30"/>
                      <a:pt x="121" y="30"/>
                    </a:cubicBezTo>
                    <a:cubicBezTo>
                      <a:pt x="90" y="30"/>
                      <a:pt x="58" y="27"/>
                      <a:pt x="26" y="20"/>
                    </a:cubicBezTo>
                    <a:cubicBezTo>
                      <a:pt x="25" y="20"/>
                      <a:pt x="23" y="20"/>
                      <a:pt x="22" y="20"/>
                    </a:cubicBezTo>
                    <a:cubicBezTo>
                      <a:pt x="17" y="20"/>
                      <a:pt x="13" y="21"/>
                      <a:pt x="8" y="25"/>
                    </a:cubicBezTo>
                    <a:cubicBezTo>
                      <a:pt x="3" y="29"/>
                      <a:pt x="0" y="36"/>
                      <a:pt x="0" y="42"/>
                    </a:cubicBezTo>
                    <a:cubicBezTo>
                      <a:pt x="5" y="210"/>
                      <a:pt x="192" y="554"/>
                      <a:pt x="199" y="569"/>
                    </a:cubicBezTo>
                    <a:cubicBezTo>
                      <a:pt x="204" y="577"/>
                      <a:pt x="211" y="580"/>
                      <a:pt x="219" y="580"/>
                    </a:cubicBezTo>
                    <a:lnTo>
                      <a:pt x="219" y="580"/>
                    </a:lnTo>
                    <a:cubicBezTo>
                      <a:pt x="223" y="580"/>
                      <a:pt x="225" y="580"/>
                      <a:pt x="228" y="578"/>
                    </a:cubicBezTo>
                    <a:cubicBezTo>
                      <a:pt x="239" y="572"/>
                      <a:pt x="243" y="558"/>
                      <a:pt x="237" y="549"/>
                    </a:cubicBezTo>
                    <a:cubicBezTo>
                      <a:pt x="236" y="545"/>
                      <a:pt x="68" y="234"/>
                      <a:pt x="46" y="68"/>
                    </a:cubicBezTo>
                    <a:lnTo>
                      <a:pt x="46" y="68"/>
                    </a:lnTo>
                    <a:cubicBezTo>
                      <a:pt x="72" y="71"/>
                      <a:pt x="97" y="73"/>
                      <a:pt x="122" y="73"/>
                    </a:cubicBezTo>
                    <a:cubicBezTo>
                      <a:pt x="228" y="73"/>
                      <a:pt x="316" y="44"/>
                      <a:pt x="321" y="43"/>
                    </a:cubicBezTo>
                    <a:cubicBezTo>
                      <a:pt x="332" y="39"/>
                      <a:pt x="338" y="26"/>
                      <a:pt x="334" y="16"/>
                    </a:cubicBezTo>
                    <a:cubicBezTo>
                      <a:pt x="331" y="6"/>
                      <a:pt x="323" y="0"/>
                      <a:pt x="315" y="0"/>
                    </a:cubicBezTo>
                    <a:close/>
                    <a:moveTo>
                      <a:pt x="219" y="580"/>
                    </a:moveTo>
                    <a:cubicBezTo>
                      <a:pt x="218" y="580"/>
                      <a:pt x="218" y="580"/>
                      <a:pt x="217" y="580"/>
                    </a:cubicBezTo>
                    <a:lnTo>
                      <a:pt x="219" y="580"/>
                    </a:lnTo>
                    <a:cubicBezTo>
                      <a:pt x="219" y="580"/>
                      <a:pt x="219" y="580"/>
                      <a:pt x="219" y="58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48;p38">
                <a:extLst>
                  <a:ext uri="{FF2B5EF4-FFF2-40B4-BE49-F238E27FC236}">
                    <a16:creationId xmlns:a16="http://schemas.microsoft.com/office/drawing/2014/main" id="{0808F451-A943-6A48-9F5C-905BA663C841}"/>
                  </a:ext>
                </a:extLst>
              </p:cNvPr>
              <p:cNvSpPr/>
              <p:nvPr/>
            </p:nvSpPr>
            <p:spPr>
              <a:xfrm>
                <a:off x="3840150" y="2667175"/>
                <a:ext cx="104825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1944" extrusionOk="0">
                    <a:moveTo>
                      <a:pt x="113" y="0"/>
                    </a:moveTo>
                    <a:cubicBezTo>
                      <a:pt x="74" y="153"/>
                      <a:pt x="35" y="303"/>
                      <a:pt x="0" y="448"/>
                    </a:cubicBezTo>
                    <a:cubicBezTo>
                      <a:pt x="0" y="448"/>
                      <a:pt x="979" y="1457"/>
                      <a:pt x="4053" y="1943"/>
                    </a:cubicBezTo>
                    <a:cubicBezTo>
                      <a:pt x="4139" y="1767"/>
                      <a:pt x="4192" y="1666"/>
                      <a:pt x="4192" y="1666"/>
                    </a:cubicBezTo>
                    <a:cubicBezTo>
                      <a:pt x="4192" y="1666"/>
                      <a:pt x="1820" y="1431"/>
                      <a:pt x="113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49;p38">
                <a:extLst>
                  <a:ext uri="{FF2B5EF4-FFF2-40B4-BE49-F238E27FC236}">
                    <a16:creationId xmlns:a16="http://schemas.microsoft.com/office/drawing/2014/main" id="{BA49E317-BEC8-AC8C-3912-6E8C1AFED6AC}"/>
                  </a:ext>
                </a:extLst>
              </p:cNvPr>
              <p:cNvSpPr/>
              <p:nvPr/>
            </p:nvSpPr>
            <p:spPr>
              <a:xfrm>
                <a:off x="3656225" y="3018300"/>
                <a:ext cx="48325" cy="35950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1438" extrusionOk="0">
                    <a:moveTo>
                      <a:pt x="1908" y="1"/>
                    </a:moveTo>
                    <a:cubicBezTo>
                      <a:pt x="1904" y="1"/>
                      <a:pt x="1900" y="2"/>
                      <a:pt x="1896" y="5"/>
                    </a:cubicBezTo>
                    <a:cubicBezTo>
                      <a:pt x="1826" y="56"/>
                      <a:pt x="169" y="1262"/>
                      <a:pt x="10" y="1401"/>
                    </a:cubicBezTo>
                    <a:cubicBezTo>
                      <a:pt x="2" y="1409"/>
                      <a:pt x="0" y="1423"/>
                      <a:pt x="8" y="1430"/>
                    </a:cubicBezTo>
                    <a:cubicBezTo>
                      <a:pt x="13" y="1436"/>
                      <a:pt x="19" y="1438"/>
                      <a:pt x="25" y="1438"/>
                    </a:cubicBezTo>
                    <a:cubicBezTo>
                      <a:pt x="29" y="1438"/>
                      <a:pt x="34" y="1436"/>
                      <a:pt x="39" y="1433"/>
                    </a:cubicBezTo>
                    <a:cubicBezTo>
                      <a:pt x="196" y="1297"/>
                      <a:pt x="1904" y="53"/>
                      <a:pt x="1921" y="40"/>
                    </a:cubicBezTo>
                    <a:cubicBezTo>
                      <a:pt x="1930" y="33"/>
                      <a:pt x="1933" y="19"/>
                      <a:pt x="1925" y="10"/>
                    </a:cubicBezTo>
                    <a:cubicBezTo>
                      <a:pt x="1921" y="4"/>
                      <a:pt x="1915" y="1"/>
                      <a:pt x="19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50;p38">
                <a:extLst>
                  <a:ext uri="{FF2B5EF4-FFF2-40B4-BE49-F238E27FC236}">
                    <a16:creationId xmlns:a16="http://schemas.microsoft.com/office/drawing/2014/main" id="{7C23069A-7E2C-870F-78C9-78DA6B9A18B9}"/>
                  </a:ext>
                </a:extLst>
              </p:cNvPr>
              <p:cNvSpPr/>
              <p:nvPr/>
            </p:nvSpPr>
            <p:spPr>
              <a:xfrm>
                <a:off x="3724400" y="3070525"/>
                <a:ext cx="699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904" extrusionOk="0">
                    <a:moveTo>
                      <a:pt x="2774" y="0"/>
                    </a:moveTo>
                    <a:cubicBezTo>
                      <a:pt x="2770" y="0"/>
                      <a:pt x="2766" y="2"/>
                      <a:pt x="2762" y="5"/>
                    </a:cubicBezTo>
                    <a:cubicBezTo>
                      <a:pt x="2742" y="17"/>
                      <a:pt x="790" y="1320"/>
                      <a:pt x="13" y="1865"/>
                    </a:cubicBezTo>
                    <a:cubicBezTo>
                      <a:pt x="4" y="1871"/>
                      <a:pt x="1" y="1885"/>
                      <a:pt x="8" y="1894"/>
                    </a:cubicBezTo>
                    <a:cubicBezTo>
                      <a:pt x="13" y="1901"/>
                      <a:pt x="19" y="1904"/>
                      <a:pt x="25" y="1904"/>
                    </a:cubicBezTo>
                    <a:cubicBezTo>
                      <a:pt x="30" y="1904"/>
                      <a:pt x="34" y="1902"/>
                      <a:pt x="38" y="1901"/>
                    </a:cubicBezTo>
                    <a:cubicBezTo>
                      <a:pt x="813" y="1355"/>
                      <a:pt x="2765" y="54"/>
                      <a:pt x="2785" y="40"/>
                    </a:cubicBezTo>
                    <a:cubicBezTo>
                      <a:pt x="2796" y="34"/>
                      <a:pt x="2799" y="20"/>
                      <a:pt x="2791" y="9"/>
                    </a:cubicBezTo>
                    <a:cubicBezTo>
                      <a:pt x="2787" y="4"/>
                      <a:pt x="2781" y="0"/>
                      <a:pt x="2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51;p38">
                <a:extLst>
                  <a:ext uri="{FF2B5EF4-FFF2-40B4-BE49-F238E27FC236}">
                    <a16:creationId xmlns:a16="http://schemas.microsoft.com/office/drawing/2014/main" id="{52A845D4-E070-B776-0849-4C7A5338CC13}"/>
                  </a:ext>
                </a:extLst>
              </p:cNvPr>
              <p:cNvSpPr/>
              <p:nvPr/>
            </p:nvSpPr>
            <p:spPr>
              <a:xfrm>
                <a:off x="3393250" y="2935250"/>
                <a:ext cx="127150" cy="11377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4551" extrusionOk="0">
                    <a:moveTo>
                      <a:pt x="1101" y="0"/>
                    </a:moveTo>
                    <a:lnTo>
                      <a:pt x="1" y="1328"/>
                    </a:lnTo>
                    <a:lnTo>
                      <a:pt x="3649" y="3794"/>
                    </a:lnTo>
                    <a:lnTo>
                      <a:pt x="4424" y="4318"/>
                    </a:lnTo>
                    <a:lnTo>
                      <a:pt x="4768" y="4550"/>
                    </a:lnTo>
                    <a:cubicBezTo>
                      <a:pt x="4766" y="4534"/>
                      <a:pt x="4763" y="4515"/>
                      <a:pt x="4762" y="4498"/>
                    </a:cubicBezTo>
                    <a:cubicBezTo>
                      <a:pt x="4762" y="4497"/>
                      <a:pt x="4762" y="4495"/>
                      <a:pt x="4762" y="4494"/>
                    </a:cubicBezTo>
                    <a:cubicBezTo>
                      <a:pt x="4759" y="4477"/>
                      <a:pt x="4757" y="4459"/>
                      <a:pt x="4755" y="4440"/>
                    </a:cubicBezTo>
                    <a:cubicBezTo>
                      <a:pt x="4754" y="4422"/>
                      <a:pt x="4751" y="4404"/>
                      <a:pt x="4749" y="4384"/>
                    </a:cubicBezTo>
                    <a:cubicBezTo>
                      <a:pt x="4748" y="4362"/>
                      <a:pt x="4746" y="4341"/>
                      <a:pt x="4745" y="4320"/>
                    </a:cubicBezTo>
                    <a:cubicBezTo>
                      <a:pt x="4745" y="4307"/>
                      <a:pt x="4743" y="4295"/>
                      <a:pt x="4743" y="4283"/>
                    </a:cubicBezTo>
                    <a:cubicBezTo>
                      <a:pt x="4742" y="4258"/>
                      <a:pt x="4740" y="4234"/>
                      <a:pt x="4740" y="4209"/>
                    </a:cubicBezTo>
                    <a:cubicBezTo>
                      <a:pt x="4739" y="4197"/>
                      <a:pt x="4739" y="4183"/>
                      <a:pt x="4739" y="4170"/>
                    </a:cubicBezTo>
                    <a:cubicBezTo>
                      <a:pt x="4736" y="4063"/>
                      <a:pt x="4739" y="3950"/>
                      <a:pt x="4746" y="3833"/>
                    </a:cubicBezTo>
                    <a:cubicBezTo>
                      <a:pt x="4748" y="3813"/>
                      <a:pt x="4749" y="3794"/>
                      <a:pt x="4752" y="3772"/>
                    </a:cubicBezTo>
                    <a:cubicBezTo>
                      <a:pt x="4752" y="3766"/>
                      <a:pt x="4754" y="3761"/>
                      <a:pt x="4754" y="3755"/>
                    </a:cubicBezTo>
                    <a:cubicBezTo>
                      <a:pt x="4757" y="3731"/>
                      <a:pt x="4760" y="3706"/>
                      <a:pt x="4765" y="3680"/>
                    </a:cubicBezTo>
                    <a:cubicBezTo>
                      <a:pt x="4766" y="3674"/>
                      <a:pt x="4766" y="3667"/>
                      <a:pt x="4768" y="3661"/>
                    </a:cubicBezTo>
                    <a:cubicBezTo>
                      <a:pt x="4772" y="3638"/>
                      <a:pt x="4775" y="3613"/>
                      <a:pt x="4781" y="3589"/>
                    </a:cubicBezTo>
                    <a:cubicBezTo>
                      <a:pt x="4783" y="3576"/>
                      <a:pt x="4786" y="3564"/>
                      <a:pt x="4788" y="3551"/>
                    </a:cubicBezTo>
                    <a:cubicBezTo>
                      <a:pt x="4789" y="3547"/>
                      <a:pt x="4789" y="3544"/>
                      <a:pt x="4791" y="3541"/>
                    </a:cubicBezTo>
                    <a:cubicBezTo>
                      <a:pt x="4792" y="3532"/>
                      <a:pt x="4794" y="3523"/>
                      <a:pt x="4795" y="3515"/>
                    </a:cubicBezTo>
                    <a:cubicBezTo>
                      <a:pt x="4800" y="3497"/>
                      <a:pt x="4803" y="3479"/>
                      <a:pt x="4807" y="3459"/>
                    </a:cubicBezTo>
                    <a:cubicBezTo>
                      <a:pt x="4809" y="3450"/>
                      <a:pt x="4812" y="3440"/>
                      <a:pt x="4814" y="3431"/>
                    </a:cubicBezTo>
                    <a:cubicBezTo>
                      <a:pt x="4824" y="3384"/>
                      <a:pt x="4835" y="3335"/>
                      <a:pt x="4847" y="3286"/>
                    </a:cubicBezTo>
                    <a:cubicBezTo>
                      <a:pt x="4852" y="3266"/>
                      <a:pt x="4856" y="3246"/>
                      <a:pt x="4861" y="3225"/>
                    </a:cubicBezTo>
                    <a:cubicBezTo>
                      <a:pt x="4884" y="3135"/>
                      <a:pt x="4907" y="3043"/>
                      <a:pt x="4930" y="2950"/>
                    </a:cubicBezTo>
                    <a:cubicBezTo>
                      <a:pt x="4934" y="2934"/>
                      <a:pt x="4937" y="2921"/>
                      <a:pt x="4940" y="2905"/>
                    </a:cubicBezTo>
                    <a:cubicBezTo>
                      <a:pt x="4953" y="2858"/>
                      <a:pt x="4963" y="2811"/>
                      <a:pt x="4976" y="2763"/>
                    </a:cubicBezTo>
                    <a:cubicBezTo>
                      <a:pt x="4982" y="2734"/>
                      <a:pt x="4989" y="2705"/>
                      <a:pt x="4996" y="2676"/>
                    </a:cubicBezTo>
                    <a:cubicBezTo>
                      <a:pt x="4996" y="2673"/>
                      <a:pt x="4996" y="2671"/>
                      <a:pt x="4997" y="2670"/>
                    </a:cubicBezTo>
                    <a:cubicBezTo>
                      <a:pt x="5000" y="2653"/>
                      <a:pt x="5005" y="2636"/>
                      <a:pt x="5008" y="2619"/>
                    </a:cubicBezTo>
                    <a:cubicBezTo>
                      <a:pt x="5015" y="2586"/>
                      <a:pt x="5023" y="2552"/>
                      <a:pt x="5029" y="2519"/>
                    </a:cubicBezTo>
                    <a:cubicBezTo>
                      <a:pt x="5029" y="2515"/>
                      <a:pt x="5031" y="2511"/>
                      <a:pt x="5031" y="2508"/>
                    </a:cubicBezTo>
                    <a:cubicBezTo>
                      <a:pt x="5035" y="2493"/>
                      <a:pt x="5038" y="2476"/>
                      <a:pt x="5041" y="2460"/>
                    </a:cubicBezTo>
                    <a:cubicBezTo>
                      <a:pt x="5041" y="2457"/>
                      <a:pt x="5041" y="2456"/>
                      <a:pt x="5041" y="2453"/>
                    </a:cubicBezTo>
                    <a:cubicBezTo>
                      <a:pt x="5049" y="2416"/>
                      <a:pt x="5055" y="2381"/>
                      <a:pt x="5061" y="2346"/>
                    </a:cubicBezTo>
                    <a:cubicBezTo>
                      <a:pt x="5064" y="2329"/>
                      <a:pt x="5066" y="2312"/>
                      <a:pt x="5069" y="2295"/>
                    </a:cubicBezTo>
                    <a:cubicBezTo>
                      <a:pt x="5073" y="2260"/>
                      <a:pt x="5078" y="2228"/>
                      <a:pt x="5081" y="2196"/>
                    </a:cubicBezTo>
                    <a:cubicBezTo>
                      <a:pt x="5083" y="2179"/>
                      <a:pt x="5084" y="2162"/>
                      <a:pt x="5086" y="2147"/>
                    </a:cubicBezTo>
                    <a:lnTo>
                      <a:pt x="4858" y="2025"/>
                    </a:lnTo>
                    <a:lnTo>
                      <a:pt x="4541" y="1855"/>
                    </a:lnTo>
                    <a:lnTo>
                      <a:pt x="1101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52;p38">
                <a:extLst>
                  <a:ext uri="{FF2B5EF4-FFF2-40B4-BE49-F238E27FC236}">
                    <a16:creationId xmlns:a16="http://schemas.microsoft.com/office/drawing/2014/main" id="{93522DC5-D57F-1B44-9C7D-AF41643797F2}"/>
                  </a:ext>
                </a:extLst>
              </p:cNvPr>
              <p:cNvSpPr/>
              <p:nvPr/>
            </p:nvSpPr>
            <p:spPr>
              <a:xfrm>
                <a:off x="3346400" y="2915700"/>
                <a:ext cx="293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869" extrusionOk="0">
                    <a:moveTo>
                      <a:pt x="344" y="1"/>
                    </a:moveTo>
                    <a:cubicBezTo>
                      <a:pt x="254" y="1"/>
                      <a:pt x="166" y="48"/>
                      <a:pt x="118" y="134"/>
                    </a:cubicBezTo>
                    <a:lnTo>
                      <a:pt x="74" y="217"/>
                    </a:lnTo>
                    <a:cubicBezTo>
                      <a:pt x="0" y="347"/>
                      <a:pt x="55" y="512"/>
                      <a:pt x="190" y="575"/>
                    </a:cubicBezTo>
                    <a:lnTo>
                      <a:pt x="305" y="628"/>
                    </a:lnTo>
                    <a:lnTo>
                      <a:pt x="777" y="845"/>
                    </a:lnTo>
                    <a:cubicBezTo>
                      <a:pt x="812" y="861"/>
                      <a:pt x="848" y="869"/>
                      <a:pt x="885" y="869"/>
                    </a:cubicBezTo>
                    <a:cubicBezTo>
                      <a:pt x="975" y="869"/>
                      <a:pt x="1063" y="820"/>
                      <a:pt x="1110" y="735"/>
                    </a:cubicBezTo>
                    <a:cubicBezTo>
                      <a:pt x="1171" y="625"/>
                      <a:pt x="1142" y="487"/>
                      <a:pt x="1044" y="409"/>
                    </a:cubicBezTo>
                    <a:cubicBezTo>
                      <a:pt x="1038" y="405"/>
                      <a:pt x="1032" y="400"/>
                      <a:pt x="1025" y="396"/>
                    </a:cubicBezTo>
                    <a:lnTo>
                      <a:pt x="910" y="321"/>
                    </a:lnTo>
                    <a:lnTo>
                      <a:pt x="522" y="67"/>
                    </a:lnTo>
                    <a:lnTo>
                      <a:pt x="483" y="43"/>
                    </a:lnTo>
                    <a:cubicBezTo>
                      <a:pt x="440" y="14"/>
                      <a:pt x="392" y="1"/>
                      <a:pt x="344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953;p38">
                <a:extLst>
                  <a:ext uri="{FF2B5EF4-FFF2-40B4-BE49-F238E27FC236}">
                    <a16:creationId xmlns:a16="http://schemas.microsoft.com/office/drawing/2014/main" id="{0B794A5A-D013-509D-2983-DC66539E6EFC}"/>
                  </a:ext>
                </a:extLst>
              </p:cNvPr>
              <p:cNvSpPr/>
              <p:nvPr/>
            </p:nvSpPr>
            <p:spPr>
              <a:xfrm>
                <a:off x="3353625" y="2901375"/>
                <a:ext cx="302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24" extrusionOk="0">
                    <a:moveTo>
                      <a:pt x="381" y="0"/>
                    </a:moveTo>
                    <a:cubicBezTo>
                      <a:pt x="298" y="0"/>
                      <a:pt x="216" y="37"/>
                      <a:pt x="161" y="108"/>
                    </a:cubicBezTo>
                    <a:lnTo>
                      <a:pt x="100" y="187"/>
                    </a:lnTo>
                    <a:cubicBezTo>
                      <a:pt x="0" y="316"/>
                      <a:pt x="31" y="501"/>
                      <a:pt x="165" y="590"/>
                    </a:cubicBezTo>
                    <a:lnTo>
                      <a:pt x="234" y="635"/>
                    </a:lnTo>
                    <a:lnTo>
                      <a:pt x="622" y="894"/>
                    </a:lnTo>
                    <a:lnTo>
                      <a:pt x="746" y="976"/>
                    </a:lnTo>
                    <a:cubicBezTo>
                      <a:pt x="749" y="979"/>
                      <a:pt x="752" y="981"/>
                      <a:pt x="755" y="982"/>
                    </a:cubicBezTo>
                    <a:cubicBezTo>
                      <a:pt x="801" y="1010"/>
                      <a:pt x="851" y="1023"/>
                      <a:pt x="901" y="1023"/>
                    </a:cubicBezTo>
                    <a:cubicBezTo>
                      <a:pt x="984" y="1023"/>
                      <a:pt x="1066" y="986"/>
                      <a:pt x="1119" y="917"/>
                    </a:cubicBezTo>
                    <a:lnTo>
                      <a:pt x="1119" y="915"/>
                    </a:lnTo>
                    <a:cubicBezTo>
                      <a:pt x="1210" y="801"/>
                      <a:pt x="1194" y="637"/>
                      <a:pt x="1086" y="539"/>
                    </a:cubicBezTo>
                    <a:lnTo>
                      <a:pt x="665" y="160"/>
                    </a:lnTo>
                    <a:lnTo>
                      <a:pt x="567" y="71"/>
                    </a:lnTo>
                    <a:cubicBezTo>
                      <a:pt x="514" y="24"/>
                      <a:pt x="447" y="0"/>
                      <a:pt x="38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954;p38">
                <a:extLst>
                  <a:ext uri="{FF2B5EF4-FFF2-40B4-BE49-F238E27FC236}">
                    <a16:creationId xmlns:a16="http://schemas.microsoft.com/office/drawing/2014/main" id="{B32280A8-3709-68FD-2553-EBF483A868C1}"/>
                  </a:ext>
                </a:extLst>
              </p:cNvPr>
              <p:cNvSpPr/>
              <p:nvPr/>
            </p:nvSpPr>
            <p:spPr>
              <a:xfrm>
                <a:off x="3364675" y="2888950"/>
                <a:ext cx="285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1108" extrusionOk="0">
                    <a:moveTo>
                      <a:pt x="388" y="0"/>
                    </a:moveTo>
                    <a:cubicBezTo>
                      <a:pt x="318" y="0"/>
                      <a:pt x="246" y="27"/>
                      <a:pt x="191" y="81"/>
                    </a:cubicBezTo>
                    <a:lnTo>
                      <a:pt x="116" y="152"/>
                    </a:lnTo>
                    <a:cubicBezTo>
                      <a:pt x="0" y="267"/>
                      <a:pt x="3" y="457"/>
                      <a:pt x="127" y="565"/>
                    </a:cubicBezTo>
                    <a:lnTo>
                      <a:pt x="228" y="655"/>
                    </a:lnTo>
                    <a:lnTo>
                      <a:pt x="657" y="1036"/>
                    </a:lnTo>
                    <a:cubicBezTo>
                      <a:pt x="711" y="1084"/>
                      <a:pt x="778" y="1107"/>
                      <a:pt x="845" y="1107"/>
                    </a:cubicBezTo>
                    <a:cubicBezTo>
                      <a:pt x="916" y="1107"/>
                      <a:pt x="987" y="1080"/>
                      <a:pt x="1041" y="1027"/>
                    </a:cubicBezTo>
                    <a:cubicBezTo>
                      <a:pt x="1112" y="958"/>
                      <a:pt x="1139" y="860"/>
                      <a:pt x="1121" y="769"/>
                    </a:cubicBezTo>
                    <a:cubicBezTo>
                      <a:pt x="1112" y="724"/>
                      <a:pt x="1092" y="680"/>
                      <a:pt x="1061" y="643"/>
                    </a:cubicBezTo>
                    <a:lnTo>
                      <a:pt x="604" y="100"/>
                    </a:lnTo>
                    <a:cubicBezTo>
                      <a:pt x="548" y="34"/>
                      <a:pt x="468" y="0"/>
                      <a:pt x="38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955;p38">
                <a:extLst>
                  <a:ext uri="{FF2B5EF4-FFF2-40B4-BE49-F238E27FC236}">
                    <a16:creationId xmlns:a16="http://schemas.microsoft.com/office/drawing/2014/main" id="{CBFE37EF-C822-2346-1B38-81026F87F2DE}"/>
                  </a:ext>
                </a:extLst>
              </p:cNvPr>
              <p:cNvSpPr/>
              <p:nvPr/>
            </p:nvSpPr>
            <p:spPr>
              <a:xfrm>
                <a:off x="3354000" y="2905025"/>
                <a:ext cx="522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537" extrusionOk="0">
                    <a:moveTo>
                      <a:pt x="1846" y="0"/>
                    </a:moveTo>
                    <a:lnTo>
                      <a:pt x="1548" y="127"/>
                    </a:lnTo>
                    <a:cubicBezTo>
                      <a:pt x="1566" y="217"/>
                      <a:pt x="1539" y="315"/>
                      <a:pt x="1468" y="384"/>
                    </a:cubicBezTo>
                    <a:cubicBezTo>
                      <a:pt x="1414" y="437"/>
                      <a:pt x="1343" y="464"/>
                      <a:pt x="1272" y="464"/>
                    </a:cubicBezTo>
                    <a:cubicBezTo>
                      <a:pt x="1205" y="464"/>
                      <a:pt x="1138" y="441"/>
                      <a:pt x="1084" y="393"/>
                    </a:cubicBezTo>
                    <a:lnTo>
                      <a:pt x="655" y="12"/>
                    </a:lnTo>
                    <a:lnTo>
                      <a:pt x="650" y="14"/>
                    </a:lnTo>
                    <a:lnTo>
                      <a:pt x="1071" y="393"/>
                    </a:lnTo>
                    <a:cubicBezTo>
                      <a:pt x="1179" y="491"/>
                      <a:pt x="1195" y="655"/>
                      <a:pt x="1104" y="771"/>
                    </a:cubicBezTo>
                    <a:cubicBezTo>
                      <a:pt x="1050" y="840"/>
                      <a:pt x="969" y="877"/>
                      <a:pt x="886" y="877"/>
                    </a:cubicBezTo>
                    <a:cubicBezTo>
                      <a:pt x="836" y="877"/>
                      <a:pt x="786" y="864"/>
                      <a:pt x="740" y="836"/>
                    </a:cubicBezTo>
                    <a:lnTo>
                      <a:pt x="740" y="836"/>
                    </a:lnTo>
                    <a:cubicBezTo>
                      <a:pt x="838" y="914"/>
                      <a:pt x="867" y="1052"/>
                      <a:pt x="806" y="1162"/>
                    </a:cubicBezTo>
                    <a:cubicBezTo>
                      <a:pt x="759" y="1247"/>
                      <a:pt x="671" y="1296"/>
                      <a:pt x="581" y="1296"/>
                    </a:cubicBezTo>
                    <a:cubicBezTo>
                      <a:pt x="544" y="1296"/>
                      <a:pt x="508" y="1288"/>
                      <a:pt x="473" y="1272"/>
                    </a:cubicBezTo>
                    <a:lnTo>
                      <a:pt x="1" y="1055"/>
                    </a:lnTo>
                    <a:lnTo>
                      <a:pt x="1" y="1055"/>
                    </a:lnTo>
                    <a:cubicBezTo>
                      <a:pt x="1" y="1055"/>
                      <a:pt x="349" y="1913"/>
                      <a:pt x="1571" y="2537"/>
                    </a:cubicBezTo>
                    <a:cubicBezTo>
                      <a:pt x="765" y="1090"/>
                      <a:pt x="2089" y="453"/>
                      <a:pt x="2089" y="453"/>
                    </a:cubicBezTo>
                    <a:lnTo>
                      <a:pt x="1846" y="0"/>
                    </a:ln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956;p38">
                <a:extLst>
                  <a:ext uri="{FF2B5EF4-FFF2-40B4-BE49-F238E27FC236}">
                    <a16:creationId xmlns:a16="http://schemas.microsoft.com/office/drawing/2014/main" id="{E88BF40D-D5E2-CCE6-60FA-66F51229F00F}"/>
                  </a:ext>
                </a:extLst>
              </p:cNvPr>
              <p:cNvSpPr/>
              <p:nvPr/>
            </p:nvSpPr>
            <p:spPr>
              <a:xfrm>
                <a:off x="3352350" y="2847300"/>
                <a:ext cx="513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938" extrusionOk="0">
                    <a:moveTo>
                      <a:pt x="270" y="1"/>
                    </a:moveTo>
                    <a:cubicBezTo>
                      <a:pt x="211" y="1"/>
                      <a:pt x="151" y="23"/>
                      <a:pt x="105" y="66"/>
                    </a:cubicBezTo>
                    <a:cubicBezTo>
                      <a:pt x="10" y="153"/>
                      <a:pt x="1" y="299"/>
                      <a:pt x="83" y="398"/>
                    </a:cubicBezTo>
                    <a:lnTo>
                      <a:pt x="1368" y="1938"/>
                    </a:lnTo>
                    <a:lnTo>
                      <a:pt x="1369" y="1938"/>
                    </a:lnTo>
                    <a:lnTo>
                      <a:pt x="1971" y="1617"/>
                    </a:lnTo>
                    <a:cubicBezTo>
                      <a:pt x="1997" y="1603"/>
                      <a:pt x="2027" y="1592"/>
                      <a:pt x="2054" y="1588"/>
                    </a:cubicBezTo>
                    <a:lnTo>
                      <a:pt x="2054" y="1583"/>
                    </a:lnTo>
                    <a:lnTo>
                      <a:pt x="435" y="66"/>
                    </a:lnTo>
                    <a:cubicBezTo>
                      <a:pt x="388" y="23"/>
                      <a:pt x="329" y="1"/>
                      <a:pt x="270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957;p38">
                <a:extLst>
                  <a:ext uri="{FF2B5EF4-FFF2-40B4-BE49-F238E27FC236}">
                    <a16:creationId xmlns:a16="http://schemas.microsoft.com/office/drawing/2014/main" id="{3293F05E-A3AD-B775-22C1-2A8139717EDE}"/>
                  </a:ext>
                </a:extLst>
              </p:cNvPr>
              <p:cNvSpPr/>
              <p:nvPr/>
            </p:nvSpPr>
            <p:spPr>
              <a:xfrm>
                <a:off x="3852650" y="2811025"/>
                <a:ext cx="79475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3531" extrusionOk="0">
                    <a:moveTo>
                      <a:pt x="3014" y="1"/>
                    </a:moveTo>
                    <a:cubicBezTo>
                      <a:pt x="2596" y="276"/>
                      <a:pt x="2069" y="505"/>
                      <a:pt x="1404" y="632"/>
                    </a:cubicBezTo>
                    <a:cubicBezTo>
                      <a:pt x="861" y="964"/>
                      <a:pt x="0" y="1800"/>
                      <a:pt x="751" y="3531"/>
                    </a:cubicBezTo>
                    <a:cubicBezTo>
                      <a:pt x="763" y="3523"/>
                      <a:pt x="769" y="3519"/>
                      <a:pt x="769" y="3519"/>
                    </a:cubicBezTo>
                    <a:cubicBezTo>
                      <a:pt x="1396" y="3104"/>
                      <a:pt x="2511" y="2427"/>
                      <a:pt x="2511" y="2427"/>
                    </a:cubicBezTo>
                    <a:lnTo>
                      <a:pt x="2511" y="2166"/>
                    </a:lnTo>
                    <a:cubicBezTo>
                      <a:pt x="2555" y="2055"/>
                      <a:pt x="2810" y="1751"/>
                      <a:pt x="3179" y="1423"/>
                    </a:cubicBezTo>
                    <a:cubicBezTo>
                      <a:pt x="3176" y="1103"/>
                      <a:pt x="3144" y="791"/>
                      <a:pt x="3107" y="533"/>
                    </a:cubicBezTo>
                    <a:cubicBezTo>
                      <a:pt x="3075" y="303"/>
                      <a:pt x="3038" y="115"/>
                      <a:pt x="3014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958;p38">
                <a:extLst>
                  <a:ext uri="{FF2B5EF4-FFF2-40B4-BE49-F238E27FC236}">
                    <a16:creationId xmlns:a16="http://schemas.microsoft.com/office/drawing/2014/main" id="{7586CB00-4B93-92CC-45FF-CA0A9AEAA209}"/>
                  </a:ext>
                </a:extLst>
              </p:cNvPr>
              <p:cNvSpPr/>
              <p:nvPr/>
            </p:nvSpPr>
            <p:spPr>
              <a:xfrm>
                <a:off x="3914875" y="2864575"/>
                <a:ext cx="11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1239" extrusionOk="0">
                    <a:moveTo>
                      <a:pt x="22" y="1"/>
                    </a:moveTo>
                    <a:cubicBezTo>
                      <a:pt x="11" y="1"/>
                      <a:pt x="0" y="11"/>
                      <a:pt x="0" y="24"/>
                    </a:cubicBezTo>
                    <a:lnTo>
                      <a:pt x="0" y="1218"/>
                    </a:lnTo>
                    <a:cubicBezTo>
                      <a:pt x="0" y="1230"/>
                      <a:pt x="9" y="1239"/>
                      <a:pt x="22" y="1239"/>
                    </a:cubicBezTo>
                    <a:cubicBezTo>
                      <a:pt x="34" y="1239"/>
                      <a:pt x="43" y="1230"/>
                      <a:pt x="43" y="1218"/>
                    </a:cubicBezTo>
                    <a:lnTo>
                      <a:pt x="43" y="24"/>
                    </a:lnTo>
                    <a:cubicBezTo>
                      <a:pt x="43" y="11"/>
                      <a:pt x="34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959;p38">
                <a:extLst>
                  <a:ext uri="{FF2B5EF4-FFF2-40B4-BE49-F238E27FC236}">
                    <a16:creationId xmlns:a16="http://schemas.microsoft.com/office/drawing/2014/main" id="{F577D0AA-FFDC-80D6-689D-27B5761C9BAA}"/>
                  </a:ext>
                </a:extLst>
              </p:cNvPr>
              <p:cNvSpPr/>
              <p:nvPr/>
            </p:nvSpPr>
            <p:spPr>
              <a:xfrm>
                <a:off x="3778675" y="3263275"/>
                <a:ext cx="102625" cy="119075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4763" extrusionOk="0">
                    <a:moveTo>
                      <a:pt x="706" y="0"/>
                    </a:moveTo>
                    <a:cubicBezTo>
                      <a:pt x="443" y="6"/>
                      <a:pt x="247" y="75"/>
                      <a:pt x="126" y="204"/>
                    </a:cubicBezTo>
                    <a:cubicBezTo>
                      <a:pt x="1" y="338"/>
                      <a:pt x="5" y="486"/>
                      <a:pt x="5" y="492"/>
                    </a:cubicBezTo>
                    <a:cubicBezTo>
                      <a:pt x="5" y="505"/>
                      <a:pt x="16" y="514"/>
                      <a:pt x="27" y="514"/>
                    </a:cubicBezTo>
                    <a:cubicBezTo>
                      <a:pt x="39" y="514"/>
                      <a:pt x="48" y="503"/>
                      <a:pt x="48" y="491"/>
                    </a:cubicBezTo>
                    <a:cubicBezTo>
                      <a:pt x="48" y="489"/>
                      <a:pt x="45" y="353"/>
                      <a:pt x="158" y="233"/>
                    </a:cubicBezTo>
                    <a:cubicBezTo>
                      <a:pt x="271" y="113"/>
                      <a:pt x="456" y="51"/>
                      <a:pt x="707" y="45"/>
                    </a:cubicBezTo>
                    <a:cubicBezTo>
                      <a:pt x="714" y="44"/>
                      <a:pt x="720" y="44"/>
                      <a:pt x="727" y="44"/>
                    </a:cubicBezTo>
                    <a:cubicBezTo>
                      <a:pt x="1327" y="44"/>
                      <a:pt x="1486" y="678"/>
                      <a:pt x="1687" y="1480"/>
                    </a:cubicBezTo>
                    <a:cubicBezTo>
                      <a:pt x="1829" y="2046"/>
                      <a:pt x="1990" y="2686"/>
                      <a:pt x="2334" y="3281"/>
                    </a:cubicBezTo>
                    <a:cubicBezTo>
                      <a:pt x="2734" y="3971"/>
                      <a:pt x="3302" y="4454"/>
                      <a:pt x="4072" y="4761"/>
                    </a:cubicBezTo>
                    <a:cubicBezTo>
                      <a:pt x="4074" y="4761"/>
                      <a:pt x="4077" y="4763"/>
                      <a:pt x="4080" y="4763"/>
                    </a:cubicBezTo>
                    <a:lnTo>
                      <a:pt x="4080" y="4761"/>
                    </a:lnTo>
                    <a:cubicBezTo>
                      <a:pt x="4088" y="4761"/>
                      <a:pt x="4095" y="4757"/>
                      <a:pt x="4100" y="4747"/>
                    </a:cubicBezTo>
                    <a:cubicBezTo>
                      <a:pt x="4104" y="4737"/>
                      <a:pt x="4098" y="4724"/>
                      <a:pt x="4088" y="4720"/>
                    </a:cubicBezTo>
                    <a:cubicBezTo>
                      <a:pt x="2375" y="4038"/>
                      <a:pt x="2017" y="2615"/>
                      <a:pt x="1728" y="1469"/>
                    </a:cubicBezTo>
                    <a:cubicBezTo>
                      <a:pt x="1524" y="650"/>
                      <a:pt x="1360" y="0"/>
                      <a:pt x="7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960;p38">
                <a:extLst>
                  <a:ext uri="{FF2B5EF4-FFF2-40B4-BE49-F238E27FC236}">
                    <a16:creationId xmlns:a16="http://schemas.microsoft.com/office/drawing/2014/main" id="{51B4EFB5-1252-12B4-7B77-E5BC62B09A64}"/>
                  </a:ext>
                </a:extLst>
              </p:cNvPr>
              <p:cNvSpPr/>
              <p:nvPr/>
            </p:nvSpPr>
            <p:spPr>
              <a:xfrm>
                <a:off x="3840375" y="2685525"/>
                <a:ext cx="690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5" extrusionOk="0">
                    <a:moveTo>
                      <a:pt x="224" y="1"/>
                    </a:moveTo>
                    <a:cubicBezTo>
                      <a:pt x="175" y="1"/>
                      <a:pt x="98" y="178"/>
                      <a:pt x="51" y="403"/>
                    </a:cubicBezTo>
                    <a:cubicBezTo>
                      <a:pt x="2" y="636"/>
                      <a:pt x="0" y="833"/>
                      <a:pt x="49" y="844"/>
                    </a:cubicBezTo>
                    <a:cubicBezTo>
                      <a:pt x="51" y="844"/>
                      <a:pt x="52" y="844"/>
                      <a:pt x="53" y="844"/>
                    </a:cubicBezTo>
                    <a:cubicBezTo>
                      <a:pt x="101" y="844"/>
                      <a:pt x="178" y="667"/>
                      <a:pt x="225" y="440"/>
                    </a:cubicBezTo>
                    <a:cubicBezTo>
                      <a:pt x="274" y="208"/>
                      <a:pt x="276" y="11"/>
                      <a:pt x="228" y="1"/>
                    </a:cubicBezTo>
                    <a:cubicBezTo>
                      <a:pt x="227" y="1"/>
                      <a:pt x="225" y="1"/>
                      <a:pt x="224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961;p38">
                <a:extLst>
                  <a:ext uri="{FF2B5EF4-FFF2-40B4-BE49-F238E27FC236}">
                    <a16:creationId xmlns:a16="http://schemas.microsoft.com/office/drawing/2014/main" id="{6AE5EFE2-8900-AE46-207B-5232BC630156}"/>
                  </a:ext>
                </a:extLst>
              </p:cNvPr>
              <p:cNvSpPr/>
              <p:nvPr/>
            </p:nvSpPr>
            <p:spPr>
              <a:xfrm>
                <a:off x="3877075" y="2700325"/>
                <a:ext cx="690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6" extrusionOk="0">
                    <a:moveTo>
                      <a:pt x="223" y="1"/>
                    </a:moveTo>
                    <a:cubicBezTo>
                      <a:pt x="175" y="1"/>
                      <a:pt x="98" y="178"/>
                      <a:pt x="51" y="405"/>
                    </a:cubicBezTo>
                    <a:cubicBezTo>
                      <a:pt x="2" y="637"/>
                      <a:pt x="0" y="834"/>
                      <a:pt x="49" y="845"/>
                    </a:cubicBezTo>
                    <a:cubicBezTo>
                      <a:pt x="50" y="845"/>
                      <a:pt x="51" y="845"/>
                      <a:pt x="53" y="845"/>
                    </a:cubicBezTo>
                    <a:cubicBezTo>
                      <a:pt x="100" y="845"/>
                      <a:pt x="177" y="668"/>
                      <a:pt x="225" y="441"/>
                    </a:cubicBezTo>
                    <a:cubicBezTo>
                      <a:pt x="274" y="209"/>
                      <a:pt x="275" y="12"/>
                      <a:pt x="226" y="1"/>
                    </a:cubicBezTo>
                    <a:cubicBezTo>
                      <a:pt x="225" y="1"/>
                      <a:pt x="224" y="1"/>
                      <a:pt x="2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962;p38">
                <a:extLst>
                  <a:ext uri="{FF2B5EF4-FFF2-40B4-BE49-F238E27FC236}">
                    <a16:creationId xmlns:a16="http://schemas.microsoft.com/office/drawing/2014/main" id="{AE2C3EFD-66FE-3FE1-F805-59A0435ED8EC}"/>
                  </a:ext>
                </a:extLst>
              </p:cNvPr>
              <p:cNvSpPr/>
              <p:nvPr/>
            </p:nvSpPr>
            <p:spPr>
              <a:xfrm>
                <a:off x="3836100" y="2674725"/>
                <a:ext cx="2470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442" extrusionOk="0">
                    <a:moveTo>
                      <a:pt x="178" y="1"/>
                    </a:moveTo>
                    <a:cubicBezTo>
                      <a:pt x="159" y="1"/>
                      <a:pt x="141" y="1"/>
                      <a:pt x="121" y="2"/>
                    </a:cubicBezTo>
                    <a:cubicBezTo>
                      <a:pt x="112" y="4"/>
                      <a:pt x="103" y="4"/>
                      <a:pt x="93" y="5"/>
                    </a:cubicBezTo>
                    <a:cubicBezTo>
                      <a:pt x="83" y="5"/>
                      <a:pt x="75" y="7"/>
                      <a:pt x="63" y="8"/>
                    </a:cubicBezTo>
                    <a:cubicBezTo>
                      <a:pt x="28" y="14"/>
                      <a:pt x="0" y="45"/>
                      <a:pt x="0" y="82"/>
                    </a:cubicBezTo>
                    <a:cubicBezTo>
                      <a:pt x="0" y="122"/>
                      <a:pt x="34" y="154"/>
                      <a:pt x="74" y="154"/>
                    </a:cubicBezTo>
                    <a:lnTo>
                      <a:pt x="103" y="154"/>
                    </a:lnTo>
                    <a:cubicBezTo>
                      <a:pt x="109" y="154"/>
                      <a:pt x="116" y="154"/>
                      <a:pt x="124" y="155"/>
                    </a:cubicBezTo>
                    <a:cubicBezTo>
                      <a:pt x="139" y="155"/>
                      <a:pt x="156" y="157"/>
                      <a:pt x="171" y="158"/>
                    </a:cubicBezTo>
                    <a:cubicBezTo>
                      <a:pt x="202" y="161"/>
                      <a:pt x="234" y="166"/>
                      <a:pt x="265" y="172"/>
                    </a:cubicBezTo>
                    <a:cubicBezTo>
                      <a:pt x="327" y="186"/>
                      <a:pt x="389" y="203"/>
                      <a:pt x="447" y="225"/>
                    </a:cubicBezTo>
                    <a:cubicBezTo>
                      <a:pt x="462" y="232"/>
                      <a:pt x="477" y="238"/>
                      <a:pt x="491" y="244"/>
                    </a:cubicBezTo>
                    <a:lnTo>
                      <a:pt x="512" y="253"/>
                    </a:lnTo>
                    <a:lnTo>
                      <a:pt x="534" y="264"/>
                    </a:lnTo>
                    <a:lnTo>
                      <a:pt x="577" y="285"/>
                    </a:lnTo>
                    <a:lnTo>
                      <a:pt x="618" y="308"/>
                    </a:lnTo>
                    <a:cubicBezTo>
                      <a:pt x="645" y="323"/>
                      <a:pt x="671" y="342"/>
                      <a:pt x="699" y="358"/>
                    </a:cubicBezTo>
                    <a:cubicBezTo>
                      <a:pt x="725" y="375"/>
                      <a:pt x="749" y="395"/>
                      <a:pt x="775" y="414"/>
                    </a:cubicBezTo>
                    <a:lnTo>
                      <a:pt x="781" y="418"/>
                    </a:lnTo>
                    <a:cubicBezTo>
                      <a:pt x="785" y="421"/>
                      <a:pt x="789" y="423"/>
                      <a:pt x="792" y="426"/>
                    </a:cubicBezTo>
                    <a:cubicBezTo>
                      <a:pt x="811" y="436"/>
                      <a:pt x="831" y="441"/>
                      <a:pt x="851" y="441"/>
                    </a:cubicBezTo>
                    <a:cubicBezTo>
                      <a:pt x="892" y="441"/>
                      <a:pt x="933" y="420"/>
                      <a:pt x="954" y="381"/>
                    </a:cubicBezTo>
                    <a:cubicBezTo>
                      <a:pt x="988" y="323"/>
                      <a:pt x="966" y="251"/>
                      <a:pt x="910" y="218"/>
                    </a:cubicBezTo>
                    <a:cubicBezTo>
                      <a:pt x="878" y="201"/>
                      <a:pt x="846" y="181"/>
                      <a:pt x="814" y="164"/>
                    </a:cubicBezTo>
                    <a:cubicBezTo>
                      <a:pt x="780" y="148"/>
                      <a:pt x="748" y="129"/>
                      <a:pt x="714" y="115"/>
                    </a:cubicBezTo>
                    <a:lnTo>
                      <a:pt x="664" y="94"/>
                    </a:lnTo>
                    <a:lnTo>
                      <a:pt x="610" y="76"/>
                    </a:lnTo>
                    <a:lnTo>
                      <a:pt x="584" y="66"/>
                    </a:lnTo>
                    <a:lnTo>
                      <a:pt x="558" y="59"/>
                    </a:lnTo>
                    <a:cubicBezTo>
                      <a:pt x="541" y="53"/>
                      <a:pt x="523" y="48"/>
                      <a:pt x="505" y="44"/>
                    </a:cubicBezTo>
                    <a:cubicBezTo>
                      <a:pt x="434" y="24"/>
                      <a:pt x="361" y="11"/>
                      <a:pt x="288" y="5"/>
                    </a:cubicBezTo>
                    <a:cubicBezTo>
                      <a:pt x="251" y="1"/>
                      <a:pt x="214" y="1"/>
                      <a:pt x="178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963;p38">
                <a:extLst>
                  <a:ext uri="{FF2B5EF4-FFF2-40B4-BE49-F238E27FC236}">
                    <a16:creationId xmlns:a16="http://schemas.microsoft.com/office/drawing/2014/main" id="{5A7F6A95-3B10-B00A-0B34-2D0B04716121}"/>
                  </a:ext>
                </a:extLst>
              </p:cNvPr>
              <p:cNvSpPr/>
              <p:nvPr/>
            </p:nvSpPr>
            <p:spPr>
              <a:xfrm>
                <a:off x="3871025" y="2688475"/>
                <a:ext cx="368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668" extrusionOk="0">
                    <a:moveTo>
                      <a:pt x="122" y="1"/>
                    </a:moveTo>
                    <a:cubicBezTo>
                      <a:pt x="60" y="1"/>
                      <a:pt x="8" y="50"/>
                      <a:pt x="5" y="113"/>
                    </a:cubicBezTo>
                    <a:cubicBezTo>
                      <a:pt x="1" y="178"/>
                      <a:pt x="51" y="234"/>
                      <a:pt x="117" y="238"/>
                    </a:cubicBezTo>
                    <a:lnTo>
                      <a:pt x="118" y="238"/>
                    </a:lnTo>
                    <a:cubicBezTo>
                      <a:pt x="141" y="240"/>
                      <a:pt x="170" y="241"/>
                      <a:pt x="196" y="244"/>
                    </a:cubicBezTo>
                    <a:cubicBezTo>
                      <a:pt x="224" y="247"/>
                      <a:pt x="250" y="252"/>
                      <a:pt x="277" y="255"/>
                    </a:cubicBezTo>
                    <a:cubicBezTo>
                      <a:pt x="303" y="260"/>
                      <a:pt x="331" y="264"/>
                      <a:pt x="358" y="269"/>
                    </a:cubicBezTo>
                    <a:lnTo>
                      <a:pt x="438" y="284"/>
                    </a:lnTo>
                    <a:cubicBezTo>
                      <a:pt x="546" y="305"/>
                      <a:pt x="652" y="333"/>
                      <a:pt x="757" y="368"/>
                    </a:cubicBezTo>
                    <a:cubicBezTo>
                      <a:pt x="809" y="383"/>
                      <a:pt x="860" y="405"/>
                      <a:pt x="912" y="423"/>
                    </a:cubicBezTo>
                    <a:cubicBezTo>
                      <a:pt x="938" y="434"/>
                      <a:pt x="962" y="444"/>
                      <a:pt x="987" y="455"/>
                    </a:cubicBezTo>
                    <a:lnTo>
                      <a:pt x="1025" y="472"/>
                    </a:lnTo>
                    <a:lnTo>
                      <a:pt x="1062" y="490"/>
                    </a:lnTo>
                    <a:lnTo>
                      <a:pt x="1137" y="526"/>
                    </a:lnTo>
                    <a:lnTo>
                      <a:pt x="1207" y="567"/>
                    </a:lnTo>
                    <a:lnTo>
                      <a:pt x="1244" y="587"/>
                    </a:lnTo>
                    <a:lnTo>
                      <a:pt x="1277" y="608"/>
                    </a:lnTo>
                    <a:lnTo>
                      <a:pt x="1346" y="652"/>
                    </a:lnTo>
                    <a:lnTo>
                      <a:pt x="1351" y="655"/>
                    </a:lnTo>
                    <a:cubicBezTo>
                      <a:pt x="1363" y="664"/>
                      <a:pt x="1377" y="668"/>
                      <a:pt x="1391" y="668"/>
                    </a:cubicBezTo>
                    <a:cubicBezTo>
                      <a:pt x="1413" y="668"/>
                      <a:pt x="1434" y="658"/>
                      <a:pt x="1448" y="639"/>
                    </a:cubicBezTo>
                    <a:cubicBezTo>
                      <a:pt x="1473" y="605"/>
                      <a:pt x="1467" y="559"/>
                      <a:pt x="1435" y="536"/>
                    </a:cubicBezTo>
                    <a:lnTo>
                      <a:pt x="1363" y="483"/>
                    </a:lnTo>
                    <a:lnTo>
                      <a:pt x="1328" y="457"/>
                    </a:lnTo>
                    <a:lnTo>
                      <a:pt x="1291" y="432"/>
                    </a:lnTo>
                    <a:lnTo>
                      <a:pt x="1218" y="383"/>
                    </a:lnTo>
                    <a:lnTo>
                      <a:pt x="1141" y="339"/>
                    </a:lnTo>
                    <a:lnTo>
                      <a:pt x="1101" y="318"/>
                    </a:lnTo>
                    <a:lnTo>
                      <a:pt x="1063" y="298"/>
                    </a:lnTo>
                    <a:cubicBezTo>
                      <a:pt x="1037" y="284"/>
                      <a:pt x="1011" y="270"/>
                      <a:pt x="984" y="258"/>
                    </a:cubicBezTo>
                    <a:cubicBezTo>
                      <a:pt x="930" y="234"/>
                      <a:pt x="878" y="209"/>
                      <a:pt x="823" y="188"/>
                    </a:cubicBezTo>
                    <a:cubicBezTo>
                      <a:pt x="713" y="143"/>
                      <a:pt x="603" y="105"/>
                      <a:pt x="488" y="75"/>
                    </a:cubicBezTo>
                    <a:lnTo>
                      <a:pt x="403" y="53"/>
                    </a:lnTo>
                    <a:cubicBezTo>
                      <a:pt x="375" y="45"/>
                      <a:pt x="346" y="39"/>
                      <a:pt x="317" y="33"/>
                    </a:cubicBezTo>
                    <a:cubicBezTo>
                      <a:pt x="288" y="27"/>
                      <a:pt x="259" y="21"/>
                      <a:pt x="230" y="15"/>
                    </a:cubicBezTo>
                    <a:cubicBezTo>
                      <a:pt x="199" y="10"/>
                      <a:pt x="172" y="6"/>
                      <a:pt x="138" y="1"/>
                    </a:cubicBezTo>
                    <a:lnTo>
                      <a:pt x="131" y="1"/>
                    </a:lnTo>
                    <a:cubicBezTo>
                      <a:pt x="128" y="1"/>
                      <a:pt x="125" y="1"/>
                      <a:pt x="122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964;p38">
                <a:extLst>
                  <a:ext uri="{FF2B5EF4-FFF2-40B4-BE49-F238E27FC236}">
                    <a16:creationId xmlns:a16="http://schemas.microsoft.com/office/drawing/2014/main" id="{7A18B3E6-1216-D930-1499-FE297E2B15ED}"/>
                  </a:ext>
                </a:extLst>
              </p:cNvPr>
              <p:cNvSpPr/>
              <p:nvPr/>
            </p:nvSpPr>
            <p:spPr>
              <a:xfrm>
                <a:off x="4085525" y="2897300"/>
                <a:ext cx="55075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8686" extrusionOk="0">
                    <a:moveTo>
                      <a:pt x="2179" y="1"/>
                    </a:moveTo>
                    <a:cubicBezTo>
                      <a:pt x="2174" y="1"/>
                      <a:pt x="2168" y="3"/>
                      <a:pt x="2164" y="6"/>
                    </a:cubicBezTo>
                    <a:cubicBezTo>
                      <a:pt x="1120" y="901"/>
                      <a:pt x="534" y="1969"/>
                      <a:pt x="528" y="1980"/>
                    </a:cubicBezTo>
                    <a:cubicBezTo>
                      <a:pt x="525" y="1988"/>
                      <a:pt x="137" y="2792"/>
                      <a:pt x="51" y="3945"/>
                    </a:cubicBezTo>
                    <a:cubicBezTo>
                      <a:pt x="1" y="4622"/>
                      <a:pt x="63" y="5286"/>
                      <a:pt x="236" y="5917"/>
                    </a:cubicBezTo>
                    <a:cubicBezTo>
                      <a:pt x="453" y="6706"/>
                      <a:pt x="843" y="7447"/>
                      <a:pt x="1397" y="8119"/>
                    </a:cubicBezTo>
                    <a:cubicBezTo>
                      <a:pt x="1475" y="8212"/>
                      <a:pt x="1549" y="8304"/>
                      <a:pt x="1623" y="8394"/>
                    </a:cubicBezTo>
                    <a:cubicBezTo>
                      <a:pt x="1702" y="8490"/>
                      <a:pt x="1780" y="8585"/>
                      <a:pt x="1855" y="8678"/>
                    </a:cubicBezTo>
                    <a:cubicBezTo>
                      <a:pt x="1860" y="8683"/>
                      <a:pt x="1866" y="8686"/>
                      <a:pt x="1872" y="8686"/>
                    </a:cubicBezTo>
                    <a:cubicBezTo>
                      <a:pt x="1877" y="8686"/>
                      <a:pt x="1881" y="8684"/>
                      <a:pt x="1884" y="8681"/>
                    </a:cubicBezTo>
                    <a:cubicBezTo>
                      <a:pt x="1895" y="8674"/>
                      <a:pt x="1896" y="8660"/>
                      <a:pt x="1889" y="8651"/>
                    </a:cubicBezTo>
                    <a:cubicBezTo>
                      <a:pt x="1812" y="8559"/>
                      <a:pt x="1736" y="8464"/>
                      <a:pt x="1656" y="8366"/>
                    </a:cubicBezTo>
                    <a:cubicBezTo>
                      <a:pt x="1583" y="8276"/>
                      <a:pt x="1508" y="8184"/>
                      <a:pt x="1430" y="8091"/>
                    </a:cubicBezTo>
                    <a:cubicBezTo>
                      <a:pt x="186" y="6581"/>
                      <a:pt x="16" y="5006"/>
                      <a:pt x="94" y="3951"/>
                    </a:cubicBezTo>
                    <a:cubicBezTo>
                      <a:pt x="180" y="2806"/>
                      <a:pt x="563" y="2008"/>
                      <a:pt x="566" y="2000"/>
                    </a:cubicBezTo>
                    <a:cubicBezTo>
                      <a:pt x="572" y="1989"/>
                      <a:pt x="1155" y="928"/>
                      <a:pt x="2193" y="39"/>
                    </a:cubicBezTo>
                    <a:cubicBezTo>
                      <a:pt x="2202" y="31"/>
                      <a:pt x="2202" y="17"/>
                      <a:pt x="2195" y="8"/>
                    </a:cubicBezTo>
                    <a:cubicBezTo>
                      <a:pt x="2191" y="3"/>
                      <a:pt x="2185" y="1"/>
                      <a:pt x="2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965;p38">
                <a:extLst>
                  <a:ext uri="{FF2B5EF4-FFF2-40B4-BE49-F238E27FC236}">
                    <a16:creationId xmlns:a16="http://schemas.microsoft.com/office/drawing/2014/main" id="{72C165E2-29C7-AA00-9636-F2F60EF0518F}"/>
                  </a:ext>
                </a:extLst>
              </p:cNvPr>
              <p:cNvSpPr/>
              <p:nvPr/>
            </p:nvSpPr>
            <p:spPr>
              <a:xfrm>
                <a:off x="3829475" y="2899425"/>
                <a:ext cx="42850" cy="22145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858" extrusionOk="0">
                    <a:moveTo>
                      <a:pt x="1691" y="1"/>
                    </a:moveTo>
                    <a:cubicBezTo>
                      <a:pt x="1679" y="1"/>
                      <a:pt x="1670" y="9"/>
                      <a:pt x="1669" y="21"/>
                    </a:cubicBezTo>
                    <a:cubicBezTo>
                      <a:pt x="1545" y="1015"/>
                      <a:pt x="1277" y="2453"/>
                      <a:pt x="709" y="3660"/>
                    </a:cubicBezTo>
                    <a:cubicBezTo>
                      <a:pt x="199" y="4736"/>
                      <a:pt x="1" y="5766"/>
                      <a:pt x="115" y="6723"/>
                    </a:cubicBezTo>
                    <a:cubicBezTo>
                      <a:pt x="209" y="7491"/>
                      <a:pt x="508" y="8206"/>
                      <a:pt x="1007" y="8848"/>
                    </a:cubicBezTo>
                    <a:cubicBezTo>
                      <a:pt x="1010" y="8855"/>
                      <a:pt x="1017" y="8858"/>
                      <a:pt x="1024" y="8858"/>
                    </a:cubicBezTo>
                    <a:cubicBezTo>
                      <a:pt x="1028" y="8856"/>
                      <a:pt x="1033" y="8855"/>
                      <a:pt x="1036" y="8853"/>
                    </a:cubicBezTo>
                    <a:cubicBezTo>
                      <a:pt x="1046" y="8845"/>
                      <a:pt x="1048" y="8832"/>
                      <a:pt x="1040" y="8822"/>
                    </a:cubicBezTo>
                    <a:cubicBezTo>
                      <a:pt x="547" y="8186"/>
                      <a:pt x="250" y="7479"/>
                      <a:pt x="158" y="6719"/>
                    </a:cubicBezTo>
                    <a:cubicBezTo>
                      <a:pt x="44" y="5769"/>
                      <a:pt x="242" y="4747"/>
                      <a:pt x="747" y="3678"/>
                    </a:cubicBezTo>
                    <a:cubicBezTo>
                      <a:pt x="1319" y="2467"/>
                      <a:pt x="1588" y="1024"/>
                      <a:pt x="1712" y="25"/>
                    </a:cubicBezTo>
                    <a:cubicBezTo>
                      <a:pt x="1713" y="13"/>
                      <a:pt x="1705" y="2"/>
                      <a:pt x="1693" y="1"/>
                    </a:cubicBezTo>
                    <a:cubicBezTo>
                      <a:pt x="1692" y="1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966;p38">
                <a:extLst>
                  <a:ext uri="{FF2B5EF4-FFF2-40B4-BE49-F238E27FC236}">
                    <a16:creationId xmlns:a16="http://schemas.microsoft.com/office/drawing/2014/main" id="{C25F32A8-FFB0-6DDB-E910-9C9912363451}"/>
                  </a:ext>
                </a:extLst>
              </p:cNvPr>
              <p:cNvSpPr/>
              <p:nvPr/>
            </p:nvSpPr>
            <p:spPr>
              <a:xfrm>
                <a:off x="3502825" y="2985850"/>
                <a:ext cx="17575" cy="631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527" extrusionOk="0">
                    <a:moveTo>
                      <a:pt x="475" y="1"/>
                    </a:moveTo>
                    <a:cubicBezTo>
                      <a:pt x="366" y="280"/>
                      <a:pt x="1" y="1311"/>
                      <a:pt x="41" y="2294"/>
                    </a:cubicBezTo>
                    <a:lnTo>
                      <a:pt x="385" y="2526"/>
                    </a:lnTo>
                    <a:cubicBezTo>
                      <a:pt x="383" y="2510"/>
                      <a:pt x="380" y="2491"/>
                      <a:pt x="379" y="2474"/>
                    </a:cubicBezTo>
                    <a:cubicBezTo>
                      <a:pt x="379" y="2473"/>
                      <a:pt x="379" y="2471"/>
                      <a:pt x="379" y="2470"/>
                    </a:cubicBezTo>
                    <a:cubicBezTo>
                      <a:pt x="376" y="2453"/>
                      <a:pt x="374" y="2435"/>
                      <a:pt x="372" y="2416"/>
                    </a:cubicBezTo>
                    <a:cubicBezTo>
                      <a:pt x="371" y="2398"/>
                      <a:pt x="368" y="2380"/>
                      <a:pt x="366" y="2360"/>
                    </a:cubicBezTo>
                    <a:cubicBezTo>
                      <a:pt x="365" y="2338"/>
                      <a:pt x="363" y="2317"/>
                      <a:pt x="362" y="2296"/>
                    </a:cubicBezTo>
                    <a:cubicBezTo>
                      <a:pt x="362" y="2283"/>
                      <a:pt x="360" y="2271"/>
                      <a:pt x="360" y="2259"/>
                    </a:cubicBezTo>
                    <a:cubicBezTo>
                      <a:pt x="359" y="2234"/>
                      <a:pt x="357" y="2210"/>
                      <a:pt x="357" y="2185"/>
                    </a:cubicBezTo>
                    <a:cubicBezTo>
                      <a:pt x="356" y="2173"/>
                      <a:pt x="356" y="2159"/>
                      <a:pt x="356" y="2146"/>
                    </a:cubicBezTo>
                    <a:cubicBezTo>
                      <a:pt x="353" y="2039"/>
                      <a:pt x="356" y="1926"/>
                      <a:pt x="363" y="1809"/>
                    </a:cubicBezTo>
                    <a:cubicBezTo>
                      <a:pt x="365" y="1789"/>
                      <a:pt x="366" y="1770"/>
                      <a:pt x="369" y="1748"/>
                    </a:cubicBezTo>
                    <a:cubicBezTo>
                      <a:pt x="369" y="1742"/>
                      <a:pt x="371" y="1737"/>
                      <a:pt x="371" y="1731"/>
                    </a:cubicBezTo>
                    <a:cubicBezTo>
                      <a:pt x="374" y="1707"/>
                      <a:pt x="377" y="1682"/>
                      <a:pt x="382" y="1656"/>
                    </a:cubicBezTo>
                    <a:cubicBezTo>
                      <a:pt x="383" y="1650"/>
                      <a:pt x="383" y="1643"/>
                      <a:pt x="385" y="1637"/>
                    </a:cubicBezTo>
                    <a:cubicBezTo>
                      <a:pt x="389" y="1614"/>
                      <a:pt x="392" y="1589"/>
                      <a:pt x="398" y="1565"/>
                    </a:cubicBezTo>
                    <a:cubicBezTo>
                      <a:pt x="400" y="1552"/>
                      <a:pt x="403" y="1540"/>
                      <a:pt x="405" y="1527"/>
                    </a:cubicBezTo>
                    <a:cubicBezTo>
                      <a:pt x="406" y="1523"/>
                      <a:pt x="406" y="1520"/>
                      <a:pt x="408" y="1517"/>
                    </a:cubicBezTo>
                    <a:cubicBezTo>
                      <a:pt x="409" y="1508"/>
                      <a:pt x="411" y="1499"/>
                      <a:pt x="412" y="1491"/>
                    </a:cubicBezTo>
                    <a:cubicBezTo>
                      <a:pt x="417" y="1473"/>
                      <a:pt x="420" y="1455"/>
                      <a:pt x="424" y="1435"/>
                    </a:cubicBezTo>
                    <a:cubicBezTo>
                      <a:pt x="426" y="1426"/>
                      <a:pt x="429" y="1416"/>
                      <a:pt x="431" y="1407"/>
                    </a:cubicBezTo>
                    <a:cubicBezTo>
                      <a:pt x="441" y="1360"/>
                      <a:pt x="452" y="1311"/>
                      <a:pt x="464" y="1262"/>
                    </a:cubicBezTo>
                    <a:cubicBezTo>
                      <a:pt x="469" y="1242"/>
                      <a:pt x="473" y="1222"/>
                      <a:pt x="478" y="1201"/>
                    </a:cubicBezTo>
                    <a:cubicBezTo>
                      <a:pt x="501" y="1111"/>
                      <a:pt x="524" y="1019"/>
                      <a:pt x="547" y="926"/>
                    </a:cubicBezTo>
                    <a:cubicBezTo>
                      <a:pt x="551" y="910"/>
                      <a:pt x="554" y="897"/>
                      <a:pt x="557" y="881"/>
                    </a:cubicBezTo>
                    <a:cubicBezTo>
                      <a:pt x="570" y="834"/>
                      <a:pt x="580" y="787"/>
                      <a:pt x="593" y="739"/>
                    </a:cubicBezTo>
                    <a:cubicBezTo>
                      <a:pt x="599" y="710"/>
                      <a:pt x="606" y="681"/>
                      <a:pt x="613" y="652"/>
                    </a:cubicBezTo>
                    <a:cubicBezTo>
                      <a:pt x="613" y="649"/>
                      <a:pt x="613" y="647"/>
                      <a:pt x="614" y="646"/>
                    </a:cubicBezTo>
                    <a:cubicBezTo>
                      <a:pt x="617" y="629"/>
                      <a:pt x="622" y="612"/>
                      <a:pt x="625" y="595"/>
                    </a:cubicBezTo>
                    <a:cubicBezTo>
                      <a:pt x="632" y="562"/>
                      <a:pt x="640" y="528"/>
                      <a:pt x="646" y="495"/>
                    </a:cubicBezTo>
                    <a:cubicBezTo>
                      <a:pt x="646" y="491"/>
                      <a:pt x="648" y="487"/>
                      <a:pt x="648" y="484"/>
                    </a:cubicBezTo>
                    <a:cubicBezTo>
                      <a:pt x="652" y="469"/>
                      <a:pt x="655" y="452"/>
                      <a:pt x="658" y="436"/>
                    </a:cubicBezTo>
                    <a:cubicBezTo>
                      <a:pt x="658" y="433"/>
                      <a:pt x="658" y="432"/>
                      <a:pt x="658" y="429"/>
                    </a:cubicBezTo>
                    <a:cubicBezTo>
                      <a:pt x="666" y="392"/>
                      <a:pt x="672" y="357"/>
                      <a:pt x="678" y="322"/>
                    </a:cubicBezTo>
                    <a:cubicBezTo>
                      <a:pt x="681" y="305"/>
                      <a:pt x="683" y="288"/>
                      <a:pt x="686" y="271"/>
                    </a:cubicBezTo>
                    <a:cubicBezTo>
                      <a:pt x="690" y="236"/>
                      <a:pt x="695" y="204"/>
                      <a:pt x="698" y="172"/>
                    </a:cubicBezTo>
                    <a:cubicBezTo>
                      <a:pt x="700" y="155"/>
                      <a:pt x="701" y="138"/>
                      <a:pt x="703" y="123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967;p38">
                <a:extLst>
                  <a:ext uri="{FF2B5EF4-FFF2-40B4-BE49-F238E27FC236}">
                    <a16:creationId xmlns:a16="http://schemas.microsoft.com/office/drawing/2014/main" id="{D66B857C-5ED7-6C35-AC29-CD6D70D72832}"/>
                  </a:ext>
                </a:extLst>
              </p:cNvPr>
              <p:cNvSpPr/>
              <p:nvPr/>
            </p:nvSpPr>
            <p:spPr>
              <a:xfrm>
                <a:off x="2976800" y="3567200"/>
                <a:ext cx="194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7766" h="272" extrusionOk="0">
                    <a:moveTo>
                      <a:pt x="0" y="1"/>
                    </a:moveTo>
                    <a:cubicBezTo>
                      <a:pt x="26" y="163"/>
                      <a:pt x="69" y="271"/>
                      <a:pt x="69" y="271"/>
                    </a:cubicBezTo>
                    <a:lnTo>
                      <a:pt x="7600" y="271"/>
                    </a:lnTo>
                    <a:cubicBezTo>
                      <a:pt x="7600" y="271"/>
                      <a:pt x="7675" y="161"/>
                      <a:pt x="7765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968;p38">
                <a:extLst>
                  <a:ext uri="{FF2B5EF4-FFF2-40B4-BE49-F238E27FC236}">
                    <a16:creationId xmlns:a16="http://schemas.microsoft.com/office/drawing/2014/main" id="{AB399276-8440-C341-20CE-C43D176A5F29}"/>
                  </a:ext>
                </a:extLst>
              </p:cNvPr>
              <p:cNvSpPr/>
              <p:nvPr/>
            </p:nvSpPr>
            <p:spPr>
              <a:xfrm>
                <a:off x="3615175" y="3251725"/>
                <a:ext cx="252125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10085" h="7164" extrusionOk="0">
                    <a:moveTo>
                      <a:pt x="4307" y="0"/>
                    </a:moveTo>
                    <a:lnTo>
                      <a:pt x="4307" y="0"/>
                    </a:lnTo>
                    <a:cubicBezTo>
                      <a:pt x="5799" y="2249"/>
                      <a:pt x="4781" y="5303"/>
                      <a:pt x="2236" y="6205"/>
                    </a:cubicBezTo>
                    <a:lnTo>
                      <a:pt x="0" y="6997"/>
                    </a:lnTo>
                    <a:cubicBezTo>
                      <a:pt x="49" y="7053"/>
                      <a:pt x="100" y="7108"/>
                      <a:pt x="147" y="7163"/>
                    </a:cubicBezTo>
                    <a:cubicBezTo>
                      <a:pt x="3486" y="6737"/>
                      <a:pt x="7506" y="6203"/>
                      <a:pt x="10085" y="5798"/>
                    </a:cubicBezTo>
                    <a:cubicBezTo>
                      <a:pt x="8848" y="5244"/>
                      <a:pt x="8253" y="4286"/>
                      <a:pt x="7928" y="3361"/>
                    </a:cubicBezTo>
                    <a:cubicBezTo>
                      <a:pt x="7510" y="2970"/>
                      <a:pt x="7056" y="2546"/>
                      <a:pt x="6576" y="2100"/>
                    </a:cubicBezTo>
                    <a:cubicBezTo>
                      <a:pt x="6489" y="2019"/>
                      <a:pt x="6400" y="1936"/>
                      <a:pt x="6310" y="1852"/>
                    </a:cubicBezTo>
                    <a:cubicBezTo>
                      <a:pt x="5674" y="1262"/>
                      <a:pt x="4997" y="635"/>
                      <a:pt x="4307" y="0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969;p38">
                <a:extLst>
                  <a:ext uri="{FF2B5EF4-FFF2-40B4-BE49-F238E27FC236}">
                    <a16:creationId xmlns:a16="http://schemas.microsoft.com/office/drawing/2014/main" id="{3CCDDF24-1328-9E8B-4605-4E3FCFD11473}"/>
                  </a:ext>
                </a:extLst>
              </p:cNvPr>
              <p:cNvSpPr/>
              <p:nvPr/>
            </p:nvSpPr>
            <p:spPr>
              <a:xfrm>
                <a:off x="3832850" y="2600350"/>
                <a:ext cx="1804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7216" h="5575" extrusionOk="0">
                    <a:moveTo>
                      <a:pt x="2769" y="1"/>
                    </a:moveTo>
                    <a:cubicBezTo>
                      <a:pt x="2482" y="1"/>
                      <a:pt x="2187" y="60"/>
                      <a:pt x="1907" y="149"/>
                    </a:cubicBezTo>
                    <a:cubicBezTo>
                      <a:pt x="947" y="455"/>
                      <a:pt x="210" y="1247"/>
                      <a:pt x="13" y="2234"/>
                    </a:cubicBezTo>
                    <a:cubicBezTo>
                      <a:pt x="8" y="2256"/>
                      <a:pt x="5" y="2277"/>
                      <a:pt x="0" y="2297"/>
                    </a:cubicBezTo>
                    <a:cubicBezTo>
                      <a:pt x="130" y="2431"/>
                      <a:pt x="265" y="2557"/>
                      <a:pt x="404" y="2673"/>
                    </a:cubicBezTo>
                    <a:cubicBezTo>
                      <a:pt x="2110" y="4104"/>
                      <a:pt x="4484" y="4339"/>
                      <a:pt x="4484" y="4339"/>
                    </a:cubicBezTo>
                    <a:cubicBezTo>
                      <a:pt x="4484" y="4339"/>
                      <a:pt x="4325" y="4644"/>
                      <a:pt x="4114" y="5109"/>
                    </a:cubicBezTo>
                    <a:cubicBezTo>
                      <a:pt x="4082" y="5176"/>
                      <a:pt x="4102" y="5258"/>
                      <a:pt x="4162" y="5304"/>
                    </a:cubicBezTo>
                    <a:cubicBezTo>
                      <a:pt x="4480" y="5550"/>
                      <a:pt x="4686" y="5575"/>
                      <a:pt x="4686" y="5575"/>
                    </a:cubicBezTo>
                    <a:cubicBezTo>
                      <a:pt x="4685" y="5567"/>
                      <a:pt x="4683" y="5561"/>
                      <a:pt x="4683" y="5553"/>
                    </a:cubicBezTo>
                    <a:cubicBezTo>
                      <a:pt x="4682" y="5552"/>
                      <a:pt x="4682" y="5550"/>
                      <a:pt x="4682" y="5549"/>
                    </a:cubicBezTo>
                    <a:cubicBezTo>
                      <a:pt x="4680" y="5541"/>
                      <a:pt x="4680" y="5535"/>
                      <a:pt x="4679" y="5527"/>
                    </a:cubicBezTo>
                    <a:cubicBezTo>
                      <a:pt x="4679" y="5520"/>
                      <a:pt x="4677" y="5512"/>
                      <a:pt x="4677" y="5503"/>
                    </a:cubicBezTo>
                    <a:cubicBezTo>
                      <a:pt x="4674" y="5488"/>
                      <a:pt x="4674" y="5471"/>
                      <a:pt x="4673" y="5456"/>
                    </a:cubicBezTo>
                    <a:cubicBezTo>
                      <a:pt x="4673" y="5449"/>
                      <a:pt x="4673" y="5445"/>
                      <a:pt x="4673" y="5439"/>
                    </a:cubicBezTo>
                    <a:cubicBezTo>
                      <a:pt x="4671" y="5431"/>
                      <a:pt x="4671" y="5422"/>
                      <a:pt x="4671" y="5413"/>
                    </a:cubicBezTo>
                    <a:cubicBezTo>
                      <a:pt x="4671" y="5402"/>
                      <a:pt x="4671" y="5391"/>
                      <a:pt x="4671" y="5382"/>
                    </a:cubicBezTo>
                    <a:cubicBezTo>
                      <a:pt x="4671" y="5076"/>
                      <a:pt x="4778" y="4739"/>
                      <a:pt x="4994" y="4433"/>
                    </a:cubicBezTo>
                    <a:cubicBezTo>
                      <a:pt x="5061" y="4335"/>
                      <a:pt x="5137" y="4248"/>
                      <a:pt x="5217" y="4170"/>
                    </a:cubicBezTo>
                    <a:cubicBezTo>
                      <a:pt x="5498" y="3896"/>
                      <a:pt x="5840" y="3744"/>
                      <a:pt x="6149" y="3744"/>
                    </a:cubicBezTo>
                    <a:cubicBezTo>
                      <a:pt x="6319" y="3744"/>
                      <a:pt x="6478" y="3790"/>
                      <a:pt x="6614" y="3885"/>
                    </a:cubicBezTo>
                    <a:cubicBezTo>
                      <a:pt x="6811" y="4025"/>
                      <a:pt x="6926" y="4246"/>
                      <a:pt x="6957" y="4503"/>
                    </a:cubicBezTo>
                    <a:lnTo>
                      <a:pt x="6957" y="4505"/>
                    </a:lnTo>
                    <a:cubicBezTo>
                      <a:pt x="7216" y="3610"/>
                      <a:pt x="6555" y="2981"/>
                      <a:pt x="4742" y="2981"/>
                    </a:cubicBezTo>
                    <a:cubicBezTo>
                      <a:pt x="4382" y="2981"/>
                      <a:pt x="3977" y="3006"/>
                      <a:pt x="3524" y="3058"/>
                    </a:cubicBezTo>
                    <a:cubicBezTo>
                      <a:pt x="3332" y="3081"/>
                      <a:pt x="3170" y="3091"/>
                      <a:pt x="3037" y="3091"/>
                    </a:cubicBezTo>
                    <a:cubicBezTo>
                      <a:pt x="1148" y="3091"/>
                      <a:pt x="4780" y="976"/>
                      <a:pt x="3627" y="234"/>
                    </a:cubicBezTo>
                    <a:cubicBezTo>
                      <a:pt x="3366" y="67"/>
                      <a:pt x="3072" y="1"/>
                      <a:pt x="2769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970;p38">
                <a:extLst>
                  <a:ext uri="{FF2B5EF4-FFF2-40B4-BE49-F238E27FC236}">
                    <a16:creationId xmlns:a16="http://schemas.microsoft.com/office/drawing/2014/main" id="{20474F24-1DF4-7AC6-E44E-45A827DB5626}"/>
                  </a:ext>
                </a:extLst>
              </p:cNvPr>
              <p:cNvSpPr/>
              <p:nvPr/>
            </p:nvSpPr>
            <p:spPr>
              <a:xfrm>
                <a:off x="3990125" y="2724375"/>
                <a:ext cx="163925" cy="168625"/>
              </a:xfrm>
              <a:custGeom>
                <a:avLst/>
                <a:gdLst/>
                <a:ahLst/>
                <a:cxnLst/>
                <a:rect l="l" t="t" r="r" b="b"/>
                <a:pathLst>
                  <a:path w="6557" h="6745" extrusionOk="0">
                    <a:moveTo>
                      <a:pt x="638" y="1"/>
                    </a:moveTo>
                    <a:cubicBezTo>
                      <a:pt x="591" y="215"/>
                      <a:pt x="496" y="433"/>
                      <a:pt x="352" y="637"/>
                    </a:cubicBezTo>
                    <a:cubicBezTo>
                      <a:pt x="248" y="784"/>
                      <a:pt x="129" y="909"/>
                      <a:pt x="1" y="1011"/>
                    </a:cubicBezTo>
                    <a:cubicBezTo>
                      <a:pt x="184" y="1728"/>
                      <a:pt x="621" y="2843"/>
                      <a:pt x="910" y="3548"/>
                    </a:cubicBezTo>
                    <a:cubicBezTo>
                      <a:pt x="1187" y="3592"/>
                      <a:pt x="1314" y="3716"/>
                      <a:pt x="1335" y="3824"/>
                    </a:cubicBezTo>
                    <a:lnTo>
                      <a:pt x="2043" y="5217"/>
                    </a:lnTo>
                    <a:cubicBezTo>
                      <a:pt x="3832" y="5820"/>
                      <a:pt x="5080" y="6439"/>
                      <a:pt x="5648" y="6745"/>
                    </a:cubicBezTo>
                    <a:cubicBezTo>
                      <a:pt x="6235" y="5864"/>
                      <a:pt x="6509" y="5051"/>
                      <a:pt x="6556" y="4320"/>
                    </a:cubicBezTo>
                    <a:lnTo>
                      <a:pt x="6556" y="4320"/>
                    </a:lnTo>
                    <a:cubicBezTo>
                      <a:pt x="5935" y="5021"/>
                      <a:pt x="5294" y="5300"/>
                      <a:pt x="4668" y="5300"/>
                    </a:cubicBezTo>
                    <a:cubicBezTo>
                      <a:pt x="2662" y="5300"/>
                      <a:pt x="823" y="2436"/>
                      <a:pt x="372" y="1444"/>
                    </a:cubicBezTo>
                    <a:cubicBezTo>
                      <a:pt x="598" y="886"/>
                      <a:pt x="638" y="1"/>
                      <a:pt x="63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971;p38">
                <a:extLst>
                  <a:ext uri="{FF2B5EF4-FFF2-40B4-BE49-F238E27FC236}">
                    <a16:creationId xmlns:a16="http://schemas.microsoft.com/office/drawing/2014/main" id="{849EF3D2-0AE4-FB26-BF72-3932E54A37B7}"/>
                  </a:ext>
                </a:extLst>
              </p:cNvPr>
              <p:cNvSpPr/>
              <p:nvPr/>
            </p:nvSpPr>
            <p:spPr>
              <a:xfrm>
                <a:off x="3618275" y="3396125"/>
                <a:ext cx="2496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9986" h="1409" extrusionOk="0">
                    <a:moveTo>
                      <a:pt x="9961" y="0"/>
                    </a:moveTo>
                    <a:cubicBezTo>
                      <a:pt x="9960" y="0"/>
                      <a:pt x="9959" y="0"/>
                      <a:pt x="9958" y="1"/>
                    </a:cubicBezTo>
                    <a:cubicBezTo>
                      <a:pt x="7238" y="427"/>
                      <a:pt x="3053" y="979"/>
                      <a:pt x="22" y="1366"/>
                    </a:cubicBezTo>
                    <a:cubicBezTo>
                      <a:pt x="9" y="1367"/>
                      <a:pt x="0" y="1378"/>
                      <a:pt x="2" y="1390"/>
                    </a:cubicBezTo>
                    <a:cubicBezTo>
                      <a:pt x="3" y="1401"/>
                      <a:pt x="12" y="1409"/>
                      <a:pt x="23" y="1409"/>
                    </a:cubicBezTo>
                    <a:lnTo>
                      <a:pt x="26" y="1409"/>
                    </a:lnTo>
                    <a:cubicBezTo>
                      <a:pt x="3058" y="1022"/>
                      <a:pt x="7244" y="470"/>
                      <a:pt x="9965" y="43"/>
                    </a:cubicBezTo>
                    <a:cubicBezTo>
                      <a:pt x="9976" y="42"/>
                      <a:pt x="9985" y="31"/>
                      <a:pt x="9982" y="19"/>
                    </a:cubicBezTo>
                    <a:cubicBezTo>
                      <a:pt x="9981" y="8"/>
                      <a:pt x="9972" y="0"/>
                      <a:pt x="9961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972;p38">
                <a:extLst>
                  <a:ext uri="{FF2B5EF4-FFF2-40B4-BE49-F238E27FC236}">
                    <a16:creationId xmlns:a16="http://schemas.microsoft.com/office/drawing/2014/main" id="{D5BA5EF5-EC49-3AD3-9D53-A5658206833F}"/>
                  </a:ext>
                </a:extLst>
              </p:cNvPr>
              <p:cNvSpPr/>
              <p:nvPr/>
            </p:nvSpPr>
            <p:spPr>
              <a:xfrm>
                <a:off x="3346475" y="2915025"/>
                <a:ext cx="29975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923" extrusionOk="0">
                    <a:moveTo>
                      <a:pt x="341" y="56"/>
                    </a:moveTo>
                    <a:cubicBezTo>
                      <a:pt x="386" y="56"/>
                      <a:pt x="428" y="68"/>
                      <a:pt x="467" y="92"/>
                    </a:cubicBezTo>
                    <a:lnTo>
                      <a:pt x="1008" y="446"/>
                    </a:lnTo>
                    <a:cubicBezTo>
                      <a:pt x="1014" y="449"/>
                      <a:pt x="1020" y="453"/>
                      <a:pt x="1025" y="458"/>
                    </a:cubicBezTo>
                    <a:cubicBezTo>
                      <a:pt x="1113" y="528"/>
                      <a:pt x="1138" y="650"/>
                      <a:pt x="1084" y="750"/>
                    </a:cubicBezTo>
                    <a:cubicBezTo>
                      <a:pt x="1043" y="825"/>
                      <a:pt x="963" y="869"/>
                      <a:pt x="882" y="869"/>
                    </a:cubicBezTo>
                    <a:cubicBezTo>
                      <a:pt x="850" y="869"/>
                      <a:pt x="817" y="862"/>
                      <a:pt x="786" y="848"/>
                    </a:cubicBezTo>
                    <a:lnTo>
                      <a:pt x="199" y="577"/>
                    </a:lnTo>
                    <a:cubicBezTo>
                      <a:pt x="139" y="550"/>
                      <a:pt x="97" y="501"/>
                      <a:pt x="77" y="439"/>
                    </a:cubicBezTo>
                    <a:cubicBezTo>
                      <a:pt x="57" y="378"/>
                      <a:pt x="63" y="313"/>
                      <a:pt x="94" y="256"/>
                    </a:cubicBezTo>
                    <a:lnTo>
                      <a:pt x="139" y="175"/>
                    </a:lnTo>
                    <a:cubicBezTo>
                      <a:pt x="170" y="118"/>
                      <a:pt x="222" y="79"/>
                      <a:pt x="285" y="62"/>
                    </a:cubicBezTo>
                    <a:cubicBezTo>
                      <a:pt x="303" y="57"/>
                      <a:pt x="323" y="56"/>
                      <a:pt x="341" y="56"/>
                    </a:cubicBezTo>
                    <a:close/>
                    <a:moveTo>
                      <a:pt x="342" y="1"/>
                    </a:moveTo>
                    <a:cubicBezTo>
                      <a:pt x="319" y="1"/>
                      <a:pt x="296" y="4"/>
                      <a:pt x="272" y="10"/>
                    </a:cubicBezTo>
                    <a:cubicBezTo>
                      <a:pt x="196" y="28"/>
                      <a:pt x="130" y="79"/>
                      <a:pt x="92" y="147"/>
                    </a:cubicBezTo>
                    <a:lnTo>
                      <a:pt x="46" y="230"/>
                    </a:lnTo>
                    <a:cubicBezTo>
                      <a:pt x="8" y="300"/>
                      <a:pt x="0" y="380"/>
                      <a:pt x="25" y="456"/>
                    </a:cubicBezTo>
                    <a:cubicBezTo>
                      <a:pt x="49" y="531"/>
                      <a:pt x="104" y="592"/>
                      <a:pt x="176" y="626"/>
                    </a:cubicBezTo>
                    <a:lnTo>
                      <a:pt x="763" y="897"/>
                    </a:lnTo>
                    <a:cubicBezTo>
                      <a:pt x="801" y="913"/>
                      <a:pt x="841" y="923"/>
                      <a:pt x="881" y="923"/>
                    </a:cubicBezTo>
                    <a:cubicBezTo>
                      <a:pt x="982" y="923"/>
                      <a:pt x="1080" y="869"/>
                      <a:pt x="1132" y="776"/>
                    </a:cubicBezTo>
                    <a:cubicBezTo>
                      <a:pt x="1199" y="654"/>
                      <a:pt x="1168" y="502"/>
                      <a:pt x="1058" y="415"/>
                    </a:cubicBezTo>
                    <a:cubicBezTo>
                      <a:pt x="1052" y="410"/>
                      <a:pt x="1045" y="404"/>
                      <a:pt x="1037" y="400"/>
                    </a:cubicBezTo>
                    <a:lnTo>
                      <a:pt x="496" y="47"/>
                    </a:lnTo>
                    <a:cubicBezTo>
                      <a:pt x="450" y="17"/>
                      <a:pt x="396" y="1"/>
                      <a:pt x="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973;p38">
                <a:extLst>
                  <a:ext uri="{FF2B5EF4-FFF2-40B4-BE49-F238E27FC236}">
                    <a16:creationId xmlns:a16="http://schemas.microsoft.com/office/drawing/2014/main" id="{D939CD88-2558-6743-A251-0BD08D03EBBC}"/>
                  </a:ext>
                </a:extLst>
              </p:cNvPr>
              <p:cNvSpPr/>
              <p:nvPr/>
            </p:nvSpPr>
            <p:spPr>
              <a:xfrm>
                <a:off x="3353725" y="2900700"/>
                <a:ext cx="30875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079" extrusionOk="0">
                    <a:moveTo>
                      <a:pt x="378" y="54"/>
                    </a:moveTo>
                    <a:cubicBezTo>
                      <a:pt x="440" y="54"/>
                      <a:pt x="499" y="77"/>
                      <a:pt x="545" y="118"/>
                    </a:cubicBezTo>
                    <a:lnTo>
                      <a:pt x="1065" y="586"/>
                    </a:lnTo>
                    <a:cubicBezTo>
                      <a:pt x="1161" y="673"/>
                      <a:pt x="1175" y="823"/>
                      <a:pt x="1094" y="927"/>
                    </a:cubicBezTo>
                    <a:cubicBezTo>
                      <a:pt x="1045" y="990"/>
                      <a:pt x="972" y="1024"/>
                      <a:pt x="897" y="1024"/>
                    </a:cubicBezTo>
                    <a:cubicBezTo>
                      <a:pt x="852" y="1024"/>
                      <a:pt x="806" y="1012"/>
                      <a:pt x="765" y="987"/>
                    </a:cubicBezTo>
                    <a:cubicBezTo>
                      <a:pt x="762" y="985"/>
                      <a:pt x="761" y="983"/>
                      <a:pt x="758" y="982"/>
                    </a:cubicBezTo>
                    <a:lnTo>
                      <a:pt x="177" y="595"/>
                    </a:lnTo>
                    <a:cubicBezTo>
                      <a:pt x="117" y="555"/>
                      <a:pt x="79" y="496"/>
                      <a:pt x="68" y="425"/>
                    </a:cubicBezTo>
                    <a:cubicBezTo>
                      <a:pt x="56" y="357"/>
                      <a:pt x="73" y="288"/>
                      <a:pt x="117" y="231"/>
                    </a:cubicBezTo>
                    <a:lnTo>
                      <a:pt x="180" y="152"/>
                    </a:lnTo>
                    <a:cubicBezTo>
                      <a:pt x="223" y="95"/>
                      <a:pt x="285" y="62"/>
                      <a:pt x="356" y="55"/>
                    </a:cubicBezTo>
                    <a:cubicBezTo>
                      <a:pt x="363" y="54"/>
                      <a:pt x="371" y="54"/>
                      <a:pt x="378" y="54"/>
                    </a:cubicBezTo>
                    <a:close/>
                    <a:moveTo>
                      <a:pt x="379" y="1"/>
                    </a:moveTo>
                    <a:cubicBezTo>
                      <a:pt x="369" y="1"/>
                      <a:pt x="360" y="1"/>
                      <a:pt x="351" y="2"/>
                    </a:cubicBezTo>
                    <a:cubicBezTo>
                      <a:pt x="267" y="10"/>
                      <a:pt x="189" y="52"/>
                      <a:pt x="137" y="118"/>
                    </a:cubicBezTo>
                    <a:lnTo>
                      <a:pt x="74" y="199"/>
                    </a:lnTo>
                    <a:cubicBezTo>
                      <a:pt x="22" y="265"/>
                      <a:pt x="1" y="352"/>
                      <a:pt x="15" y="435"/>
                    </a:cubicBezTo>
                    <a:cubicBezTo>
                      <a:pt x="28" y="519"/>
                      <a:pt x="74" y="592"/>
                      <a:pt x="146" y="639"/>
                    </a:cubicBezTo>
                    <a:lnTo>
                      <a:pt x="729" y="1026"/>
                    </a:lnTo>
                    <a:lnTo>
                      <a:pt x="738" y="1032"/>
                    </a:lnTo>
                    <a:cubicBezTo>
                      <a:pt x="787" y="1063"/>
                      <a:pt x="842" y="1078"/>
                      <a:pt x="897" y="1078"/>
                    </a:cubicBezTo>
                    <a:cubicBezTo>
                      <a:pt x="987" y="1078"/>
                      <a:pt x="1077" y="1037"/>
                      <a:pt x="1137" y="959"/>
                    </a:cubicBezTo>
                    <a:cubicBezTo>
                      <a:pt x="1235" y="834"/>
                      <a:pt x="1219" y="652"/>
                      <a:pt x="1100" y="546"/>
                    </a:cubicBezTo>
                    <a:lnTo>
                      <a:pt x="582" y="78"/>
                    </a:lnTo>
                    <a:cubicBezTo>
                      <a:pt x="526" y="28"/>
                      <a:pt x="453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974;p38">
                <a:extLst>
                  <a:ext uri="{FF2B5EF4-FFF2-40B4-BE49-F238E27FC236}">
                    <a16:creationId xmlns:a16="http://schemas.microsoft.com/office/drawing/2014/main" id="{36ACDE7C-9BAC-68A8-D38A-816785E8DF5D}"/>
                  </a:ext>
                </a:extLst>
              </p:cNvPr>
              <p:cNvSpPr/>
              <p:nvPr/>
            </p:nvSpPr>
            <p:spPr>
              <a:xfrm>
                <a:off x="3364750" y="2888275"/>
                <a:ext cx="291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161" extrusionOk="0">
                    <a:moveTo>
                      <a:pt x="398" y="54"/>
                    </a:moveTo>
                    <a:cubicBezTo>
                      <a:pt x="469" y="59"/>
                      <a:pt x="534" y="91"/>
                      <a:pt x="580" y="146"/>
                    </a:cubicBezTo>
                    <a:lnTo>
                      <a:pt x="1037" y="688"/>
                    </a:lnTo>
                    <a:cubicBezTo>
                      <a:pt x="1064" y="721"/>
                      <a:pt x="1083" y="760"/>
                      <a:pt x="1092" y="802"/>
                    </a:cubicBezTo>
                    <a:cubicBezTo>
                      <a:pt x="1109" y="887"/>
                      <a:pt x="1083" y="974"/>
                      <a:pt x="1020" y="1036"/>
                    </a:cubicBezTo>
                    <a:cubicBezTo>
                      <a:pt x="970" y="1083"/>
                      <a:pt x="906" y="1107"/>
                      <a:pt x="841" y="1107"/>
                    </a:cubicBezTo>
                    <a:cubicBezTo>
                      <a:pt x="781" y="1107"/>
                      <a:pt x="720" y="1086"/>
                      <a:pt x="671" y="1043"/>
                    </a:cubicBezTo>
                    <a:lnTo>
                      <a:pt x="141" y="572"/>
                    </a:lnTo>
                    <a:cubicBezTo>
                      <a:pt x="87" y="525"/>
                      <a:pt x="57" y="459"/>
                      <a:pt x="55" y="387"/>
                    </a:cubicBezTo>
                    <a:cubicBezTo>
                      <a:pt x="54" y="315"/>
                      <a:pt x="81" y="248"/>
                      <a:pt x="133" y="199"/>
                    </a:cubicBezTo>
                    <a:lnTo>
                      <a:pt x="207" y="127"/>
                    </a:lnTo>
                    <a:cubicBezTo>
                      <a:pt x="255" y="80"/>
                      <a:pt x="318" y="54"/>
                      <a:pt x="384" y="54"/>
                    </a:cubicBezTo>
                    <a:close/>
                    <a:moveTo>
                      <a:pt x="389" y="0"/>
                    </a:moveTo>
                    <a:cubicBezTo>
                      <a:pt x="307" y="0"/>
                      <a:pt x="228" y="31"/>
                      <a:pt x="168" y="88"/>
                    </a:cubicBezTo>
                    <a:lnTo>
                      <a:pt x="95" y="161"/>
                    </a:lnTo>
                    <a:cubicBezTo>
                      <a:pt x="34" y="221"/>
                      <a:pt x="0" y="303"/>
                      <a:pt x="2" y="389"/>
                    </a:cubicBezTo>
                    <a:cubicBezTo>
                      <a:pt x="3" y="474"/>
                      <a:pt x="41" y="557"/>
                      <a:pt x="106" y="614"/>
                    </a:cubicBezTo>
                    <a:lnTo>
                      <a:pt x="636" y="1083"/>
                    </a:lnTo>
                    <a:cubicBezTo>
                      <a:pt x="694" y="1135"/>
                      <a:pt x="768" y="1161"/>
                      <a:pt x="841" y="1161"/>
                    </a:cubicBezTo>
                    <a:cubicBezTo>
                      <a:pt x="919" y="1161"/>
                      <a:pt x="997" y="1132"/>
                      <a:pt x="1057" y="1074"/>
                    </a:cubicBezTo>
                    <a:cubicBezTo>
                      <a:pt x="1133" y="1000"/>
                      <a:pt x="1165" y="895"/>
                      <a:pt x="1145" y="791"/>
                    </a:cubicBezTo>
                    <a:cubicBezTo>
                      <a:pt x="1135" y="740"/>
                      <a:pt x="1112" y="693"/>
                      <a:pt x="1078" y="653"/>
                    </a:cubicBezTo>
                    <a:lnTo>
                      <a:pt x="621" y="111"/>
                    </a:lnTo>
                    <a:cubicBezTo>
                      <a:pt x="566" y="45"/>
                      <a:pt x="486" y="5"/>
                      <a:pt x="401" y="1"/>
                    </a:cubicBezTo>
                    <a:cubicBezTo>
                      <a:pt x="397" y="0"/>
                      <a:pt x="393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975;p38">
                <a:extLst>
                  <a:ext uri="{FF2B5EF4-FFF2-40B4-BE49-F238E27FC236}">
                    <a16:creationId xmlns:a16="http://schemas.microsoft.com/office/drawing/2014/main" id="{B454F128-41DC-1CE3-841A-709CA8AFCF51}"/>
                  </a:ext>
                </a:extLst>
              </p:cNvPr>
              <p:cNvSpPr/>
              <p:nvPr/>
            </p:nvSpPr>
            <p:spPr>
              <a:xfrm>
                <a:off x="3373100" y="2886875"/>
                <a:ext cx="5197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63" extrusionOk="0">
                    <a:moveTo>
                      <a:pt x="1274" y="0"/>
                    </a:moveTo>
                    <a:cubicBezTo>
                      <a:pt x="1257" y="0"/>
                      <a:pt x="1241" y="2"/>
                      <a:pt x="1224" y="5"/>
                    </a:cubicBezTo>
                    <a:cubicBezTo>
                      <a:pt x="1197" y="9"/>
                      <a:pt x="1169" y="18"/>
                      <a:pt x="1141" y="34"/>
                    </a:cubicBezTo>
                    <a:lnTo>
                      <a:pt x="539" y="355"/>
                    </a:lnTo>
                    <a:lnTo>
                      <a:pt x="243" y="512"/>
                    </a:lnTo>
                    <a:lnTo>
                      <a:pt x="241" y="512"/>
                    </a:lnTo>
                    <a:lnTo>
                      <a:pt x="220" y="524"/>
                    </a:lnTo>
                    <a:cubicBezTo>
                      <a:pt x="210" y="529"/>
                      <a:pt x="204" y="535"/>
                      <a:pt x="197" y="541"/>
                    </a:cubicBezTo>
                    <a:cubicBezTo>
                      <a:pt x="168" y="572"/>
                      <a:pt x="160" y="619"/>
                      <a:pt x="184" y="657"/>
                    </a:cubicBezTo>
                    <a:lnTo>
                      <a:pt x="206" y="689"/>
                    </a:lnTo>
                    <a:cubicBezTo>
                      <a:pt x="290" y="823"/>
                      <a:pt x="434" y="899"/>
                      <a:pt x="584" y="899"/>
                    </a:cubicBezTo>
                    <a:cubicBezTo>
                      <a:pt x="643" y="899"/>
                      <a:pt x="703" y="887"/>
                      <a:pt x="761" y="862"/>
                    </a:cubicBezTo>
                    <a:lnTo>
                      <a:pt x="1082" y="726"/>
                    </a:lnTo>
                    <a:lnTo>
                      <a:pt x="1325" y="1179"/>
                    </a:lnTo>
                    <a:cubicBezTo>
                      <a:pt x="1325" y="1179"/>
                      <a:pt x="1" y="1816"/>
                      <a:pt x="807" y="3263"/>
                    </a:cubicBezTo>
                    <a:lnTo>
                      <a:pt x="1907" y="1935"/>
                    </a:lnTo>
                    <a:cubicBezTo>
                      <a:pt x="1907" y="1935"/>
                      <a:pt x="1935" y="1850"/>
                      <a:pt x="1964" y="1714"/>
                    </a:cubicBezTo>
                    <a:cubicBezTo>
                      <a:pt x="2079" y="1173"/>
                      <a:pt x="1930" y="608"/>
                      <a:pt x="1568" y="191"/>
                    </a:cubicBezTo>
                    <a:lnTo>
                      <a:pt x="1487" y="98"/>
                    </a:lnTo>
                    <a:cubicBezTo>
                      <a:pt x="1433" y="33"/>
                      <a:pt x="1354" y="0"/>
                      <a:pt x="127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976;p38">
                <a:extLst>
                  <a:ext uri="{FF2B5EF4-FFF2-40B4-BE49-F238E27FC236}">
                    <a16:creationId xmlns:a16="http://schemas.microsoft.com/office/drawing/2014/main" id="{03C5BC8D-486A-6F42-CDC3-0198D8984BCB}"/>
                  </a:ext>
                </a:extLst>
              </p:cNvPr>
              <p:cNvSpPr/>
              <p:nvPr/>
            </p:nvSpPr>
            <p:spPr>
              <a:xfrm>
                <a:off x="3376350" y="2886175"/>
                <a:ext cx="464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430" extrusionOk="0">
                    <a:moveTo>
                      <a:pt x="1141" y="1"/>
                    </a:moveTo>
                    <a:cubicBezTo>
                      <a:pt x="1124" y="1"/>
                      <a:pt x="1107" y="2"/>
                      <a:pt x="1089" y="5"/>
                    </a:cubicBezTo>
                    <a:cubicBezTo>
                      <a:pt x="1057" y="11"/>
                      <a:pt x="1027" y="22"/>
                      <a:pt x="999" y="37"/>
                    </a:cubicBezTo>
                    <a:lnTo>
                      <a:pt x="401" y="355"/>
                    </a:lnTo>
                    <a:lnTo>
                      <a:pt x="77" y="528"/>
                    </a:lnTo>
                    <a:cubicBezTo>
                      <a:pt x="67" y="534"/>
                      <a:pt x="57" y="542"/>
                      <a:pt x="48" y="549"/>
                    </a:cubicBezTo>
                    <a:cubicBezTo>
                      <a:pt x="9" y="591"/>
                      <a:pt x="1" y="652"/>
                      <a:pt x="31" y="699"/>
                    </a:cubicBezTo>
                    <a:lnTo>
                      <a:pt x="53" y="733"/>
                    </a:lnTo>
                    <a:cubicBezTo>
                      <a:pt x="143" y="874"/>
                      <a:pt x="295" y="954"/>
                      <a:pt x="453" y="954"/>
                    </a:cubicBezTo>
                    <a:cubicBezTo>
                      <a:pt x="516" y="954"/>
                      <a:pt x="580" y="941"/>
                      <a:pt x="642" y="915"/>
                    </a:cubicBezTo>
                    <a:lnTo>
                      <a:pt x="940" y="788"/>
                    </a:lnTo>
                    <a:lnTo>
                      <a:pt x="1158" y="1196"/>
                    </a:lnTo>
                    <a:cubicBezTo>
                      <a:pt x="1111" y="1220"/>
                      <a:pt x="1004" y="1285"/>
                      <a:pt x="883" y="1389"/>
                    </a:cubicBezTo>
                    <a:lnTo>
                      <a:pt x="918" y="1430"/>
                    </a:lnTo>
                    <a:cubicBezTo>
                      <a:pt x="1073" y="1297"/>
                      <a:pt x="1206" y="1233"/>
                      <a:pt x="1207" y="1231"/>
                    </a:cubicBezTo>
                    <a:lnTo>
                      <a:pt x="1232" y="1219"/>
                    </a:lnTo>
                    <a:lnTo>
                      <a:pt x="964" y="719"/>
                    </a:lnTo>
                    <a:lnTo>
                      <a:pt x="620" y="866"/>
                    </a:lnTo>
                    <a:cubicBezTo>
                      <a:pt x="566" y="889"/>
                      <a:pt x="509" y="900"/>
                      <a:pt x="453" y="900"/>
                    </a:cubicBezTo>
                    <a:cubicBezTo>
                      <a:pt x="313" y="900"/>
                      <a:pt x="178" y="830"/>
                      <a:pt x="99" y="704"/>
                    </a:cubicBezTo>
                    <a:lnTo>
                      <a:pt x="77" y="672"/>
                    </a:lnTo>
                    <a:cubicBezTo>
                      <a:pt x="61" y="644"/>
                      <a:pt x="64" y="610"/>
                      <a:pt x="87" y="589"/>
                    </a:cubicBezTo>
                    <a:cubicBezTo>
                      <a:pt x="91" y="583"/>
                      <a:pt x="97" y="580"/>
                      <a:pt x="103" y="577"/>
                    </a:cubicBezTo>
                    <a:lnTo>
                      <a:pt x="1025" y="85"/>
                    </a:lnTo>
                    <a:cubicBezTo>
                      <a:pt x="1048" y="72"/>
                      <a:pt x="1073" y="63"/>
                      <a:pt x="1099" y="59"/>
                    </a:cubicBezTo>
                    <a:cubicBezTo>
                      <a:pt x="1113" y="56"/>
                      <a:pt x="1128" y="55"/>
                      <a:pt x="1142" y="55"/>
                    </a:cubicBezTo>
                    <a:cubicBezTo>
                      <a:pt x="1216" y="55"/>
                      <a:pt x="1287" y="86"/>
                      <a:pt x="1336" y="143"/>
                    </a:cubicBezTo>
                    <a:lnTo>
                      <a:pt x="1417" y="236"/>
                    </a:lnTo>
                    <a:cubicBezTo>
                      <a:pt x="1606" y="454"/>
                      <a:pt x="1739" y="719"/>
                      <a:pt x="1802" y="1000"/>
                    </a:cubicBezTo>
                    <a:lnTo>
                      <a:pt x="1855" y="990"/>
                    </a:lnTo>
                    <a:cubicBezTo>
                      <a:pt x="1790" y="699"/>
                      <a:pt x="1652" y="427"/>
                      <a:pt x="1458" y="201"/>
                    </a:cubicBezTo>
                    <a:lnTo>
                      <a:pt x="1377" y="107"/>
                    </a:lnTo>
                    <a:cubicBezTo>
                      <a:pt x="1318" y="40"/>
                      <a:pt x="1231" y="1"/>
                      <a:pt x="1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977;p38">
                <a:extLst>
                  <a:ext uri="{FF2B5EF4-FFF2-40B4-BE49-F238E27FC236}">
                    <a16:creationId xmlns:a16="http://schemas.microsoft.com/office/drawing/2014/main" id="{33DF798A-4067-986F-21AC-93DFD2912B30}"/>
                  </a:ext>
                </a:extLst>
              </p:cNvPr>
              <p:cNvSpPr/>
              <p:nvPr/>
            </p:nvSpPr>
            <p:spPr>
              <a:xfrm>
                <a:off x="2974500" y="2561175"/>
                <a:ext cx="1569875" cy="1016150"/>
              </a:xfrm>
              <a:custGeom>
                <a:avLst/>
                <a:gdLst/>
                <a:ahLst/>
                <a:cxnLst/>
                <a:rect l="l" t="t" r="r" b="b"/>
                <a:pathLst>
                  <a:path w="62795" h="40646" extrusionOk="0">
                    <a:moveTo>
                      <a:pt x="38953" y="55"/>
                    </a:moveTo>
                    <a:cubicBezTo>
                      <a:pt x="40095" y="55"/>
                      <a:pt x="41211" y="574"/>
                      <a:pt x="42199" y="1568"/>
                    </a:cubicBezTo>
                    <a:cubicBezTo>
                      <a:pt x="42280" y="1650"/>
                      <a:pt x="42356" y="1739"/>
                      <a:pt x="42428" y="1834"/>
                    </a:cubicBezTo>
                    <a:lnTo>
                      <a:pt x="42454" y="1867"/>
                    </a:lnTo>
                    <a:lnTo>
                      <a:pt x="42474" y="1829"/>
                    </a:lnTo>
                    <a:cubicBezTo>
                      <a:pt x="42641" y="1515"/>
                      <a:pt x="42878" y="1175"/>
                      <a:pt x="43037" y="1175"/>
                    </a:cubicBezTo>
                    <a:cubicBezTo>
                      <a:pt x="43053" y="1175"/>
                      <a:pt x="43068" y="1178"/>
                      <a:pt x="43083" y="1185"/>
                    </a:cubicBezTo>
                    <a:cubicBezTo>
                      <a:pt x="43116" y="1204"/>
                      <a:pt x="43134" y="1227"/>
                      <a:pt x="43139" y="1260"/>
                    </a:cubicBezTo>
                    <a:cubicBezTo>
                      <a:pt x="43160" y="1392"/>
                      <a:pt x="42965" y="1629"/>
                      <a:pt x="42847" y="1749"/>
                    </a:cubicBezTo>
                    <a:lnTo>
                      <a:pt x="42749" y="1847"/>
                    </a:lnTo>
                    <a:lnTo>
                      <a:pt x="42749" y="1847"/>
                    </a:lnTo>
                    <a:lnTo>
                      <a:pt x="42876" y="1794"/>
                    </a:lnTo>
                    <a:cubicBezTo>
                      <a:pt x="42924" y="1773"/>
                      <a:pt x="42986" y="1755"/>
                      <a:pt x="43044" y="1755"/>
                    </a:cubicBezTo>
                    <a:cubicBezTo>
                      <a:pt x="43073" y="1755"/>
                      <a:pt x="43101" y="1760"/>
                      <a:pt x="43125" y="1771"/>
                    </a:cubicBezTo>
                    <a:cubicBezTo>
                      <a:pt x="43160" y="1788"/>
                      <a:pt x="43185" y="1818"/>
                      <a:pt x="43199" y="1864"/>
                    </a:cubicBezTo>
                    <a:cubicBezTo>
                      <a:pt x="43205" y="1886"/>
                      <a:pt x="43202" y="1904"/>
                      <a:pt x="43190" y="1924"/>
                    </a:cubicBezTo>
                    <a:cubicBezTo>
                      <a:pt x="43142" y="2005"/>
                      <a:pt x="42953" y="2084"/>
                      <a:pt x="42671" y="2142"/>
                    </a:cubicBezTo>
                    <a:lnTo>
                      <a:pt x="42636" y="2150"/>
                    </a:lnTo>
                    <a:lnTo>
                      <a:pt x="42654" y="2182"/>
                    </a:lnTo>
                    <a:cubicBezTo>
                      <a:pt x="43037" y="2876"/>
                      <a:pt x="43197" y="3806"/>
                      <a:pt x="43107" y="4798"/>
                    </a:cubicBezTo>
                    <a:lnTo>
                      <a:pt x="43086" y="5032"/>
                    </a:lnTo>
                    <a:lnTo>
                      <a:pt x="43087" y="5029"/>
                    </a:lnTo>
                    <a:lnTo>
                      <a:pt x="43087" y="5029"/>
                    </a:lnTo>
                    <a:cubicBezTo>
                      <a:pt x="43047" y="5344"/>
                      <a:pt x="42936" y="5952"/>
                      <a:pt x="42616" y="6674"/>
                    </a:cubicBezTo>
                    <a:lnTo>
                      <a:pt x="42596" y="6718"/>
                    </a:lnTo>
                    <a:lnTo>
                      <a:pt x="42645" y="6712"/>
                    </a:lnTo>
                    <a:cubicBezTo>
                      <a:pt x="42742" y="6698"/>
                      <a:pt x="42846" y="6691"/>
                      <a:pt x="42956" y="6691"/>
                    </a:cubicBezTo>
                    <a:cubicBezTo>
                      <a:pt x="43799" y="6691"/>
                      <a:pt x="45002" y="7099"/>
                      <a:pt x="45937" y="7966"/>
                    </a:cubicBezTo>
                    <a:cubicBezTo>
                      <a:pt x="46541" y="8525"/>
                      <a:pt x="47244" y="9481"/>
                      <a:pt x="47155" y="10845"/>
                    </a:cubicBezTo>
                    <a:cubicBezTo>
                      <a:pt x="47131" y="11219"/>
                      <a:pt x="47047" y="11605"/>
                      <a:pt x="46905" y="11993"/>
                    </a:cubicBezTo>
                    <a:cubicBezTo>
                      <a:pt x="46755" y="12407"/>
                      <a:pt x="46535" y="12832"/>
                      <a:pt x="46252" y="13257"/>
                    </a:cubicBezTo>
                    <a:lnTo>
                      <a:pt x="46235" y="13282"/>
                    </a:lnTo>
                    <a:lnTo>
                      <a:pt x="46261" y="13295"/>
                    </a:lnTo>
                    <a:cubicBezTo>
                      <a:pt x="46486" y="13416"/>
                      <a:pt x="46605" y="13488"/>
                      <a:pt x="46607" y="13490"/>
                    </a:cubicBezTo>
                    <a:lnTo>
                      <a:pt x="46610" y="13491"/>
                    </a:lnTo>
                    <a:cubicBezTo>
                      <a:pt x="49050" y="14587"/>
                      <a:pt x="50793" y="20019"/>
                      <a:pt x="52066" y="23985"/>
                    </a:cubicBezTo>
                    <a:cubicBezTo>
                      <a:pt x="52332" y="24814"/>
                      <a:pt x="52583" y="25598"/>
                      <a:pt x="52817" y="26265"/>
                    </a:cubicBezTo>
                    <a:cubicBezTo>
                      <a:pt x="54153" y="30095"/>
                      <a:pt x="56656" y="34634"/>
                      <a:pt x="57119" y="34976"/>
                    </a:cubicBezTo>
                    <a:cubicBezTo>
                      <a:pt x="57448" y="35218"/>
                      <a:pt x="57717" y="35773"/>
                      <a:pt x="57653" y="36074"/>
                    </a:cubicBezTo>
                    <a:cubicBezTo>
                      <a:pt x="57630" y="36184"/>
                      <a:pt x="57564" y="36253"/>
                      <a:pt x="57459" y="36277"/>
                    </a:cubicBezTo>
                    <a:lnTo>
                      <a:pt x="57428" y="36284"/>
                    </a:lnTo>
                    <a:lnTo>
                      <a:pt x="58559" y="38979"/>
                    </a:lnTo>
                    <a:lnTo>
                      <a:pt x="58568" y="38983"/>
                    </a:lnTo>
                    <a:cubicBezTo>
                      <a:pt x="59912" y="39743"/>
                      <a:pt x="61227" y="39762"/>
                      <a:pt x="61934" y="39771"/>
                    </a:cubicBezTo>
                    <a:cubicBezTo>
                      <a:pt x="62198" y="39775"/>
                      <a:pt x="62388" y="39778"/>
                      <a:pt x="62449" y="39817"/>
                    </a:cubicBezTo>
                    <a:cubicBezTo>
                      <a:pt x="62475" y="39834"/>
                      <a:pt x="62496" y="39853"/>
                      <a:pt x="62513" y="39875"/>
                    </a:cubicBezTo>
                    <a:cubicBezTo>
                      <a:pt x="62515" y="39878"/>
                      <a:pt x="62518" y="39879"/>
                      <a:pt x="62519" y="39882"/>
                    </a:cubicBezTo>
                    <a:lnTo>
                      <a:pt x="62525" y="39892"/>
                    </a:lnTo>
                    <a:lnTo>
                      <a:pt x="62537" y="39895"/>
                    </a:lnTo>
                    <a:cubicBezTo>
                      <a:pt x="62623" y="39908"/>
                      <a:pt x="62686" y="39971"/>
                      <a:pt x="62724" y="40081"/>
                    </a:cubicBezTo>
                    <a:cubicBezTo>
                      <a:pt x="62739" y="40124"/>
                      <a:pt x="62732" y="40168"/>
                      <a:pt x="62706" y="40205"/>
                    </a:cubicBezTo>
                    <a:cubicBezTo>
                      <a:pt x="62681" y="40242"/>
                      <a:pt x="62640" y="40262"/>
                      <a:pt x="62596" y="40262"/>
                    </a:cubicBezTo>
                    <a:lnTo>
                      <a:pt x="56856" y="40262"/>
                    </a:lnTo>
                    <a:cubicBezTo>
                      <a:pt x="56486" y="39838"/>
                      <a:pt x="56541" y="39361"/>
                      <a:pt x="56656" y="38909"/>
                    </a:cubicBezTo>
                    <a:lnTo>
                      <a:pt x="56659" y="38898"/>
                    </a:lnTo>
                    <a:lnTo>
                      <a:pt x="56654" y="38889"/>
                    </a:lnTo>
                    <a:cubicBezTo>
                      <a:pt x="56512" y="38609"/>
                      <a:pt x="56190" y="37994"/>
                      <a:pt x="55696" y="37062"/>
                    </a:cubicBezTo>
                    <a:lnTo>
                      <a:pt x="55688" y="37048"/>
                    </a:lnTo>
                    <a:lnTo>
                      <a:pt x="55673" y="37048"/>
                    </a:lnTo>
                    <a:cubicBezTo>
                      <a:pt x="54795" y="37017"/>
                      <a:pt x="54074" y="36903"/>
                      <a:pt x="53526" y="36707"/>
                    </a:cubicBezTo>
                    <a:cubicBezTo>
                      <a:pt x="53049" y="36536"/>
                      <a:pt x="52690" y="36297"/>
                      <a:pt x="52461" y="35999"/>
                    </a:cubicBezTo>
                    <a:cubicBezTo>
                      <a:pt x="51944" y="35325"/>
                      <a:pt x="52150" y="34435"/>
                      <a:pt x="52302" y="33787"/>
                    </a:cubicBezTo>
                    <a:cubicBezTo>
                      <a:pt x="52328" y="33675"/>
                      <a:pt x="52352" y="33570"/>
                      <a:pt x="52372" y="33472"/>
                    </a:cubicBezTo>
                    <a:lnTo>
                      <a:pt x="52373" y="33461"/>
                    </a:lnTo>
                    <a:lnTo>
                      <a:pt x="52367" y="33452"/>
                    </a:lnTo>
                    <a:cubicBezTo>
                      <a:pt x="52029" y="32889"/>
                      <a:pt x="51621" y="32253"/>
                      <a:pt x="51189" y="31579"/>
                    </a:cubicBezTo>
                    <a:cubicBezTo>
                      <a:pt x="50360" y="30286"/>
                      <a:pt x="49502" y="28950"/>
                      <a:pt x="49151" y="28147"/>
                    </a:cubicBezTo>
                    <a:cubicBezTo>
                      <a:pt x="48704" y="27130"/>
                      <a:pt x="48770" y="25896"/>
                      <a:pt x="48801" y="25542"/>
                    </a:cubicBezTo>
                    <a:lnTo>
                      <a:pt x="48802" y="25533"/>
                    </a:lnTo>
                    <a:lnTo>
                      <a:pt x="46674" y="22513"/>
                    </a:lnTo>
                    <a:cubicBezTo>
                      <a:pt x="46564" y="22377"/>
                      <a:pt x="46449" y="22233"/>
                      <a:pt x="46321" y="22076"/>
                    </a:cubicBezTo>
                    <a:cubicBezTo>
                      <a:pt x="46307" y="22059"/>
                      <a:pt x="46293" y="22041"/>
                      <a:pt x="46278" y="22024"/>
                    </a:cubicBezTo>
                    <a:lnTo>
                      <a:pt x="46067" y="21764"/>
                    </a:lnTo>
                    <a:lnTo>
                      <a:pt x="46055" y="21819"/>
                    </a:lnTo>
                    <a:cubicBezTo>
                      <a:pt x="45848" y="22776"/>
                      <a:pt x="45630" y="23903"/>
                      <a:pt x="45408" y="25169"/>
                    </a:cubicBezTo>
                    <a:lnTo>
                      <a:pt x="45408" y="25172"/>
                    </a:lnTo>
                    <a:lnTo>
                      <a:pt x="44932" y="28763"/>
                    </a:lnTo>
                    <a:lnTo>
                      <a:pt x="44931" y="28771"/>
                    </a:lnTo>
                    <a:lnTo>
                      <a:pt x="44934" y="28777"/>
                    </a:lnTo>
                    <a:cubicBezTo>
                      <a:pt x="45076" y="29141"/>
                      <a:pt x="45397" y="30034"/>
                      <a:pt x="45322" y="30455"/>
                    </a:cubicBezTo>
                    <a:cubicBezTo>
                      <a:pt x="45266" y="30780"/>
                      <a:pt x="44986" y="31033"/>
                      <a:pt x="44691" y="31302"/>
                    </a:cubicBezTo>
                    <a:cubicBezTo>
                      <a:pt x="44497" y="31480"/>
                      <a:pt x="44293" y="31663"/>
                      <a:pt x="44162" y="31871"/>
                    </a:cubicBezTo>
                    <a:lnTo>
                      <a:pt x="44151" y="31886"/>
                    </a:lnTo>
                    <a:lnTo>
                      <a:pt x="44162" y="31902"/>
                    </a:lnTo>
                    <a:cubicBezTo>
                      <a:pt x="44220" y="31987"/>
                      <a:pt x="44278" y="32075"/>
                      <a:pt x="44338" y="32168"/>
                    </a:cubicBezTo>
                    <a:cubicBezTo>
                      <a:pt x="44523" y="32431"/>
                      <a:pt x="44680" y="32720"/>
                      <a:pt x="44806" y="33032"/>
                    </a:cubicBezTo>
                    <a:cubicBezTo>
                      <a:pt x="45159" y="33842"/>
                      <a:pt x="45208" y="34536"/>
                      <a:pt x="44948" y="35099"/>
                    </a:cubicBezTo>
                    <a:cubicBezTo>
                      <a:pt x="44599" y="35854"/>
                      <a:pt x="43819" y="36097"/>
                      <a:pt x="43786" y="36108"/>
                    </a:cubicBezTo>
                    <a:lnTo>
                      <a:pt x="43763" y="36114"/>
                    </a:lnTo>
                    <a:lnTo>
                      <a:pt x="43769" y="36146"/>
                    </a:lnTo>
                    <a:cubicBezTo>
                      <a:pt x="43772" y="36167"/>
                      <a:pt x="43775" y="36189"/>
                      <a:pt x="43778" y="36210"/>
                    </a:cubicBezTo>
                    <a:cubicBezTo>
                      <a:pt x="43980" y="38014"/>
                      <a:pt x="43209" y="39106"/>
                      <a:pt x="42528" y="39704"/>
                    </a:cubicBezTo>
                    <a:cubicBezTo>
                      <a:pt x="41812" y="40330"/>
                      <a:pt x="41041" y="40561"/>
                      <a:pt x="40983" y="40578"/>
                    </a:cubicBezTo>
                    <a:lnTo>
                      <a:pt x="19926" y="40578"/>
                    </a:lnTo>
                    <a:cubicBezTo>
                      <a:pt x="19926" y="40578"/>
                      <a:pt x="19665" y="40581"/>
                      <a:pt x="19286" y="40584"/>
                    </a:cubicBezTo>
                    <a:cubicBezTo>
                      <a:pt x="18980" y="40586"/>
                      <a:pt x="18598" y="40587"/>
                      <a:pt x="18209" y="40590"/>
                    </a:cubicBezTo>
                    <a:cubicBezTo>
                      <a:pt x="17923" y="40590"/>
                      <a:pt x="17657" y="40592"/>
                      <a:pt x="17417" y="40592"/>
                    </a:cubicBezTo>
                    <a:lnTo>
                      <a:pt x="16109" y="40592"/>
                    </a:lnTo>
                    <a:cubicBezTo>
                      <a:pt x="16099" y="40592"/>
                      <a:pt x="16086" y="40590"/>
                      <a:pt x="16076" y="40589"/>
                    </a:cubicBezTo>
                    <a:cubicBezTo>
                      <a:pt x="15694" y="40543"/>
                      <a:pt x="15373" y="40263"/>
                      <a:pt x="15277" y="39893"/>
                    </a:cubicBezTo>
                    <a:cubicBezTo>
                      <a:pt x="15119" y="39286"/>
                      <a:pt x="15373" y="38725"/>
                      <a:pt x="15609" y="38569"/>
                    </a:cubicBezTo>
                    <a:cubicBezTo>
                      <a:pt x="15677" y="38523"/>
                      <a:pt x="15821" y="38500"/>
                      <a:pt x="16031" y="38500"/>
                    </a:cubicBezTo>
                    <a:lnTo>
                      <a:pt x="16031" y="38499"/>
                    </a:lnTo>
                    <a:cubicBezTo>
                      <a:pt x="16229" y="38499"/>
                      <a:pt x="16488" y="38520"/>
                      <a:pt x="16801" y="38562"/>
                    </a:cubicBezTo>
                    <a:lnTo>
                      <a:pt x="16826" y="38565"/>
                    </a:lnTo>
                    <a:lnTo>
                      <a:pt x="16832" y="38540"/>
                    </a:lnTo>
                    <a:cubicBezTo>
                      <a:pt x="16922" y="38170"/>
                      <a:pt x="17173" y="37866"/>
                      <a:pt x="17521" y="37707"/>
                    </a:cubicBezTo>
                    <a:lnTo>
                      <a:pt x="19016" y="37023"/>
                    </a:lnTo>
                    <a:lnTo>
                      <a:pt x="19020" y="37014"/>
                    </a:lnTo>
                    <a:cubicBezTo>
                      <a:pt x="19441" y="36120"/>
                      <a:pt x="20322" y="35490"/>
                      <a:pt x="21316" y="35369"/>
                    </a:cubicBezTo>
                    <a:cubicBezTo>
                      <a:pt x="22579" y="35215"/>
                      <a:pt x="24204" y="35013"/>
                      <a:pt x="25777" y="34811"/>
                    </a:cubicBezTo>
                    <a:lnTo>
                      <a:pt x="25828" y="34805"/>
                    </a:lnTo>
                    <a:lnTo>
                      <a:pt x="25794" y="34767"/>
                    </a:lnTo>
                    <a:cubicBezTo>
                      <a:pt x="25747" y="34712"/>
                      <a:pt x="25698" y="34655"/>
                      <a:pt x="25647" y="34600"/>
                    </a:cubicBezTo>
                    <a:cubicBezTo>
                      <a:pt x="25069" y="33943"/>
                      <a:pt x="24377" y="33166"/>
                      <a:pt x="23585" y="32296"/>
                    </a:cubicBezTo>
                    <a:lnTo>
                      <a:pt x="23580" y="32290"/>
                    </a:lnTo>
                    <a:cubicBezTo>
                      <a:pt x="23579" y="32289"/>
                      <a:pt x="23577" y="32287"/>
                      <a:pt x="23577" y="32287"/>
                    </a:cubicBezTo>
                    <a:lnTo>
                      <a:pt x="20411" y="28869"/>
                    </a:lnTo>
                    <a:lnTo>
                      <a:pt x="20392" y="28896"/>
                    </a:lnTo>
                    <a:cubicBezTo>
                      <a:pt x="20276" y="29067"/>
                      <a:pt x="19223" y="30584"/>
                      <a:pt x="18183" y="31295"/>
                    </a:cubicBezTo>
                    <a:cubicBezTo>
                      <a:pt x="17530" y="31743"/>
                      <a:pt x="15439" y="33353"/>
                      <a:pt x="13690" y="34706"/>
                    </a:cubicBezTo>
                    <a:cubicBezTo>
                      <a:pt x="13364" y="34960"/>
                      <a:pt x="13049" y="35203"/>
                      <a:pt x="12754" y="35432"/>
                    </a:cubicBezTo>
                    <a:cubicBezTo>
                      <a:pt x="11952" y="36054"/>
                      <a:pt x="11316" y="36546"/>
                      <a:pt x="11051" y="36747"/>
                    </a:cubicBezTo>
                    <a:lnTo>
                      <a:pt x="11045" y="36751"/>
                    </a:lnTo>
                    <a:lnTo>
                      <a:pt x="11042" y="36757"/>
                    </a:lnTo>
                    <a:cubicBezTo>
                      <a:pt x="10877" y="37176"/>
                      <a:pt x="10212" y="38158"/>
                      <a:pt x="10175" y="38213"/>
                    </a:cubicBezTo>
                    <a:cubicBezTo>
                      <a:pt x="10163" y="38224"/>
                      <a:pt x="10095" y="38283"/>
                      <a:pt x="9926" y="38373"/>
                    </a:cubicBezTo>
                    <a:cubicBezTo>
                      <a:pt x="9751" y="38467"/>
                      <a:pt x="9433" y="38612"/>
                      <a:pt x="8904" y="38776"/>
                    </a:cubicBezTo>
                    <a:cubicBezTo>
                      <a:pt x="8840" y="38759"/>
                      <a:pt x="8479" y="38656"/>
                      <a:pt x="8168" y="38416"/>
                    </a:cubicBezTo>
                    <a:lnTo>
                      <a:pt x="8149" y="38401"/>
                    </a:lnTo>
                    <a:lnTo>
                      <a:pt x="8056" y="38499"/>
                    </a:lnTo>
                    <a:lnTo>
                      <a:pt x="8056" y="38514"/>
                    </a:lnTo>
                    <a:lnTo>
                      <a:pt x="8056" y="38517"/>
                    </a:lnTo>
                    <a:cubicBezTo>
                      <a:pt x="8064" y="38543"/>
                      <a:pt x="8239" y="39135"/>
                      <a:pt x="8129" y="39551"/>
                    </a:cubicBezTo>
                    <a:cubicBezTo>
                      <a:pt x="8068" y="39786"/>
                      <a:pt x="7935" y="40049"/>
                      <a:pt x="7834" y="40228"/>
                    </a:cubicBezTo>
                    <a:cubicBezTo>
                      <a:pt x="7761" y="40356"/>
                      <a:pt x="7700" y="40453"/>
                      <a:pt x="7678" y="40485"/>
                    </a:cubicBezTo>
                    <a:lnTo>
                      <a:pt x="181" y="40485"/>
                    </a:lnTo>
                    <a:cubicBezTo>
                      <a:pt x="167" y="40450"/>
                      <a:pt x="138" y="40358"/>
                      <a:pt x="118" y="40237"/>
                    </a:cubicBezTo>
                    <a:cubicBezTo>
                      <a:pt x="57" y="39849"/>
                      <a:pt x="104" y="39167"/>
                      <a:pt x="1124" y="38968"/>
                    </a:cubicBezTo>
                    <a:lnTo>
                      <a:pt x="1307" y="38932"/>
                    </a:lnTo>
                    <a:cubicBezTo>
                      <a:pt x="2728" y="38655"/>
                      <a:pt x="4197" y="38367"/>
                      <a:pt x="4995" y="37877"/>
                    </a:cubicBezTo>
                    <a:cubicBezTo>
                      <a:pt x="5467" y="37587"/>
                      <a:pt x="5756" y="37458"/>
                      <a:pt x="5959" y="37458"/>
                    </a:cubicBezTo>
                    <a:cubicBezTo>
                      <a:pt x="6022" y="37458"/>
                      <a:pt x="6076" y="37470"/>
                      <a:pt x="6125" y="37494"/>
                    </a:cubicBezTo>
                    <a:lnTo>
                      <a:pt x="6146" y="37505"/>
                    </a:lnTo>
                    <a:lnTo>
                      <a:pt x="6567" y="36840"/>
                    </a:lnTo>
                    <a:lnTo>
                      <a:pt x="6556" y="36825"/>
                    </a:lnTo>
                    <a:cubicBezTo>
                      <a:pt x="6125" y="36261"/>
                      <a:pt x="6078" y="35805"/>
                      <a:pt x="6078" y="35634"/>
                    </a:cubicBezTo>
                    <a:cubicBezTo>
                      <a:pt x="6078" y="35603"/>
                      <a:pt x="6081" y="35583"/>
                      <a:pt x="6081" y="35576"/>
                    </a:cubicBezTo>
                    <a:cubicBezTo>
                      <a:pt x="6096" y="35528"/>
                      <a:pt x="6334" y="34767"/>
                      <a:pt x="6700" y="34328"/>
                    </a:cubicBezTo>
                    <a:lnTo>
                      <a:pt x="6700" y="34327"/>
                    </a:lnTo>
                    <a:cubicBezTo>
                      <a:pt x="6701" y="34325"/>
                      <a:pt x="6703" y="34324"/>
                      <a:pt x="6703" y="34324"/>
                    </a:cubicBezTo>
                    <a:lnTo>
                      <a:pt x="6704" y="34322"/>
                    </a:lnTo>
                    <a:cubicBezTo>
                      <a:pt x="6727" y="34294"/>
                      <a:pt x="6747" y="34272"/>
                      <a:pt x="6769" y="34250"/>
                    </a:cubicBezTo>
                    <a:cubicBezTo>
                      <a:pt x="6905" y="34108"/>
                      <a:pt x="7139" y="33944"/>
                      <a:pt x="7463" y="33761"/>
                    </a:cubicBezTo>
                    <a:lnTo>
                      <a:pt x="7473" y="33756"/>
                    </a:lnTo>
                    <a:lnTo>
                      <a:pt x="7473" y="33755"/>
                    </a:lnTo>
                    <a:cubicBezTo>
                      <a:pt x="7739" y="33600"/>
                      <a:pt x="8039" y="33454"/>
                      <a:pt x="8368" y="33316"/>
                    </a:cubicBezTo>
                    <a:cubicBezTo>
                      <a:pt x="8368" y="33314"/>
                      <a:pt x="8368" y="33314"/>
                      <a:pt x="8368" y="33314"/>
                    </a:cubicBezTo>
                    <a:lnTo>
                      <a:pt x="8371" y="33314"/>
                    </a:lnTo>
                    <a:cubicBezTo>
                      <a:pt x="8377" y="33311"/>
                      <a:pt x="8382" y="33308"/>
                      <a:pt x="8388" y="33307"/>
                    </a:cubicBezTo>
                    <a:lnTo>
                      <a:pt x="8394" y="33304"/>
                    </a:lnTo>
                    <a:lnTo>
                      <a:pt x="8398" y="33299"/>
                    </a:lnTo>
                    <a:cubicBezTo>
                      <a:pt x="8449" y="33241"/>
                      <a:pt x="13462" y="27505"/>
                      <a:pt x="16170" y="24102"/>
                    </a:cubicBezTo>
                    <a:cubicBezTo>
                      <a:pt x="17058" y="22987"/>
                      <a:pt x="17902" y="22134"/>
                      <a:pt x="18679" y="21567"/>
                    </a:cubicBezTo>
                    <a:cubicBezTo>
                      <a:pt x="19420" y="21025"/>
                      <a:pt x="20126" y="20726"/>
                      <a:pt x="20781" y="20674"/>
                    </a:cubicBezTo>
                    <a:lnTo>
                      <a:pt x="20828" y="20671"/>
                    </a:lnTo>
                    <a:lnTo>
                      <a:pt x="20801" y="20631"/>
                    </a:lnTo>
                    <a:cubicBezTo>
                      <a:pt x="20454" y="20154"/>
                      <a:pt x="20402" y="19498"/>
                      <a:pt x="20402" y="19150"/>
                    </a:cubicBezTo>
                    <a:cubicBezTo>
                      <a:pt x="20402" y="19012"/>
                      <a:pt x="20411" y="18877"/>
                      <a:pt x="20425" y="18760"/>
                    </a:cubicBezTo>
                    <a:lnTo>
                      <a:pt x="20428" y="18743"/>
                    </a:lnTo>
                    <a:lnTo>
                      <a:pt x="16766" y="16268"/>
                    </a:lnTo>
                    <a:lnTo>
                      <a:pt x="16763" y="16266"/>
                    </a:lnTo>
                    <a:cubicBezTo>
                      <a:pt x="15566" y="15655"/>
                      <a:pt x="15210" y="14806"/>
                      <a:pt x="15207" y="14798"/>
                    </a:cubicBezTo>
                    <a:lnTo>
                      <a:pt x="15202" y="14788"/>
                    </a:lnTo>
                    <a:lnTo>
                      <a:pt x="15078" y="14731"/>
                    </a:lnTo>
                    <a:cubicBezTo>
                      <a:pt x="15018" y="14704"/>
                      <a:pt x="14976" y="14655"/>
                      <a:pt x="14956" y="14593"/>
                    </a:cubicBezTo>
                    <a:cubicBezTo>
                      <a:pt x="14936" y="14532"/>
                      <a:pt x="14942" y="14467"/>
                      <a:pt x="14973" y="14410"/>
                    </a:cubicBezTo>
                    <a:lnTo>
                      <a:pt x="15018" y="14327"/>
                    </a:lnTo>
                    <a:cubicBezTo>
                      <a:pt x="15049" y="14271"/>
                      <a:pt x="15101" y="14231"/>
                      <a:pt x="15164" y="14216"/>
                    </a:cubicBezTo>
                    <a:cubicBezTo>
                      <a:pt x="15182" y="14211"/>
                      <a:pt x="15201" y="14209"/>
                      <a:pt x="15220" y="14209"/>
                    </a:cubicBezTo>
                    <a:cubicBezTo>
                      <a:pt x="15264" y="14209"/>
                      <a:pt x="15307" y="14222"/>
                      <a:pt x="15346" y="14246"/>
                    </a:cubicBezTo>
                    <a:lnTo>
                      <a:pt x="15772" y="14525"/>
                    </a:lnTo>
                    <a:lnTo>
                      <a:pt x="15801" y="14479"/>
                    </a:lnTo>
                    <a:lnTo>
                      <a:pt x="15346" y="14175"/>
                    </a:lnTo>
                    <a:cubicBezTo>
                      <a:pt x="15286" y="14136"/>
                      <a:pt x="15248" y="14077"/>
                      <a:pt x="15237" y="14006"/>
                    </a:cubicBezTo>
                    <a:cubicBezTo>
                      <a:pt x="15225" y="13938"/>
                      <a:pt x="15243" y="13867"/>
                      <a:pt x="15286" y="13812"/>
                    </a:cubicBezTo>
                    <a:lnTo>
                      <a:pt x="15349" y="13731"/>
                    </a:lnTo>
                    <a:cubicBezTo>
                      <a:pt x="15392" y="13676"/>
                      <a:pt x="15454" y="13643"/>
                      <a:pt x="15525" y="13635"/>
                    </a:cubicBezTo>
                    <a:cubicBezTo>
                      <a:pt x="15532" y="13634"/>
                      <a:pt x="15539" y="13634"/>
                      <a:pt x="15547" y="13634"/>
                    </a:cubicBezTo>
                    <a:cubicBezTo>
                      <a:pt x="15609" y="13634"/>
                      <a:pt x="15668" y="13657"/>
                      <a:pt x="15714" y="13699"/>
                    </a:cubicBezTo>
                    <a:lnTo>
                      <a:pt x="15829" y="13802"/>
                    </a:lnTo>
                    <a:lnTo>
                      <a:pt x="15879" y="13768"/>
                    </a:lnTo>
                    <a:lnTo>
                      <a:pt x="15751" y="13656"/>
                    </a:lnTo>
                    <a:cubicBezTo>
                      <a:pt x="15697" y="13609"/>
                      <a:pt x="15667" y="13543"/>
                      <a:pt x="15665" y="13471"/>
                    </a:cubicBezTo>
                    <a:cubicBezTo>
                      <a:pt x="15664" y="13399"/>
                      <a:pt x="15691" y="13332"/>
                      <a:pt x="15743" y="13282"/>
                    </a:cubicBezTo>
                    <a:lnTo>
                      <a:pt x="15817" y="13210"/>
                    </a:lnTo>
                    <a:cubicBezTo>
                      <a:pt x="15866" y="13162"/>
                      <a:pt x="15928" y="13138"/>
                      <a:pt x="15996" y="13138"/>
                    </a:cubicBezTo>
                    <a:cubicBezTo>
                      <a:pt x="16000" y="13138"/>
                      <a:pt x="16004" y="13138"/>
                      <a:pt x="16008" y="13138"/>
                    </a:cubicBezTo>
                    <a:cubicBezTo>
                      <a:pt x="16079" y="13141"/>
                      <a:pt x="16144" y="13173"/>
                      <a:pt x="16191" y="13228"/>
                    </a:cubicBezTo>
                    <a:lnTo>
                      <a:pt x="16387" y="13462"/>
                    </a:lnTo>
                    <a:lnTo>
                      <a:pt x="16524" y="13390"/>
                    </a:lnTo>
                    <a:lnTo>
                      <a:pt x="15219" y="11825"/>
                    </a:lnTo>
                    <a:cubicBezTo>
                      <a:pt x="15145" y="11738"/>
                      <a:pt x="15153" y="11608"/>
                      <a:pt x="15237" y="11530"/>
                    </a:cubicBezTo>
                    <a:cubicBezTo>
                      <a:pt x="15278" y="11491"/>
                      <a:pt x="15331" y="11472"/>
                      <a:pt x="15384" y="11472"/>
                    </a:cubicBezTo>
                    <a:cubicBezTo>
                      <a:pt x="15437" y="11472"/>
                      <a:pt x="15489" y="11491"/>
                      <a:pt x="15531" y="11530"/>
                    </a:cubicBezTo>
                    <a:lnTo>
                      <a:pt x="17141" y="13039"/>
                    </a:lnTo>
                    <a:lnTo>
                      <a:pt x="17141" y="13065"/>
                    </a:lnTo>
                    <a:lnTo>
                      <a:pt x="17173" y="13059"/>
                    </a:lnTo>
                    <a:cubicBezTo>
                      <a:pt x="17188" y="13056"/>
                      <a:pt x="17203" y="13055"/>
                      <a:pt x="17218" y="13055"/>
                    </a:cubicBezTo>
                    <a:cubicBezTo>
                      <a:pt x="17291" y="13055"/>
                      <a:pt x="17361" y="13085"/>
                      <a:pt x="17410" y="13143"/>
                    </a:cubicBezTo>
                    <a:lnTo>
                      <a:pt x="17491" y="13236"/>
                    </a:lnTo>
                    <a:cubicBezTo>
                      <a:pt x="17847" y="13647"/>
                      <a:pt x="17992" y="14207"/>
                      <a:pt x="17881" y="14736"/>
                    </a:cubicBezTo>
                    <a:cubicBezTo>
                      <a:pt x="17870" y="14791"/>
                      <a:pt x="17856" y="14844"/>
                      <a:pt x="17842" y="14896"/>
                    </a:cubicBezTo>
                    <a:cubicBezTo>
                      <a:pt x="17833" y="14933"/>
                      <a:pt x="17827" y="14954"/>
                      <a:pt x="17827" y="14954"/>
                    </a:cubicBezTo>
                    <a:lnTo>
                      <a:pt x="17819" y="14976"/>
                    </a:lnTo>
                    <a:lnTo>
                      <a:pt x="21279" y="16841"/>
                    </a:lnTo>
                    <a:lnTo>
                      <a:pt x="21298" y="16850"/>
                    </a:lnTo>
                    <a:lnTo>
                      <a:pt x="21311" y="16835"/>
                    </a:lnTo>
                    <a:cubicBezTo>
                      <a:pt x="21423" y="16719"/>
                      <a:pt x="21521" y="16656"/>
                      <a:pt x="21593" y="16656"/>
                    </a:cubicBezTo>
                    <a:cubicBezTo>
                      <a:pt x="21643" y="16656"/>
                      <a:pt x="21683" y="16667"/>
                      <a:pt x="21712" y="16690"/>
                    </a:cubicBezTo>
                    <a:cubicBezTo>
                      <a:pt x="21713" y="16691"/>
                      <a:pt x="21715" y="16691"/>
                      <a:pt x="21718" y="16694"/>
                    </a:cubicBezTo>
                    <a:cubicBezTo>
                      <a:pt x="23135" y="17744"/>
                      <a:pt x="25010" y="18315"/>
                      <a:pt x="27847" y="19177"/>
                    </a:cubicBezTo>
                    <a:lnTo>
                      <a:pt x="27980" y="19217"/>
                    </a:lnTo>
                    <a:lnTo>
                      <a:pt x="27991" y="19209"/>
                    </a:lnTo>
                    <a:cubicBezTo>
                      <a:pt x="30671" y="17228"/>
                      <a:pt x="35681" y="13696"/>
                      <a:pt x="35894" y="13546"/>
                    </a:cubicBezTo>
                    <a:lnTo>
                      <a:pt x="35911" y="13534"/>
                    </a:lnTo>
                    <a:lnTo>
                      <a:pt x="35903" y="13513"/>
                    </a:lnTo>
                    <a:cubicBezTo>
                      <a:pt x="35166" y="11814"/>
                      <a:pt x="35989" y="10988"/>
                      <a:pt x="36544" y="10647"/>
                    </a:cubicBezTo>
                    <a:lnTo>
                      <a:pt x="36669" y="10571"/>
                    </a:lnTo>
                    <a:lnTo>
                      <a:pt x="36669" y="10571"/>
                    </a:lnTo>
                    <a:lnTo>
                      <a:pt x="36524" y="10599"/>
                    </a:lnTo>
                    <a:cubicBezTo>
                      <a:pt x="36152" y="10670"/>
                      <a:pt x="35750" y="10705"/>
                      <a:pt x="35324" y="10705"/>
                    </a:cubicBezTo>
                    <a:cubicBezTo>
                      <a:pt x="35173" y="10705"/>
                      <a:pt x="35020" y="10701"/>
                      <a:pt x="34863" y="10692"/>
                    </a:cubicBezTo>
                    <a:cubicBezTo>
                      <a:pt x="34568" y="10677"/>
                      <a:pt x="34311" y="10487"/>
                      <a:pt x="34210" y="10212"/>
                    </a:cubicBezTo>
                    <a:cubicBezTo>
                      <a:pt x="34058" y="9799"/>
                      <a:pt x="33998" y="9200"/>
                      <a:pt x="34033" y="8432"/>
                    </a:cubicBezTo>
                    <a:cubicBezTo>
                      <a:pt x="34080" y="7438"/>
                      <a:pt x="34287" y="6185"/>
                      <a:pt x="34649" y="4705"/>
                    </a:cubicBezTo>
                    <a:lnTo>
                      <a:pt x="34657" y="4674"/>
                    </a:lnTo>
                    <a:lnTo>
                      <a:pt x="34626" y="4671"/>
                    </a:lnTo>
                    <a:cubicBezTo>
                      <a:pt x="34614" y="4670"/>
                      <a:pt x="34602" y="4670"/>
                      <a:pt x="34590" y="4668"/>
                    </a:cubicBezTo>
                    <a:lnTo>
                      <a:pt x="34538" y="4668"/>
                    </a:lnTo>
                    <a:cubicBezTo>
                      <a:pt x="34525" y="4668"/>
                      <a:pt x="34513" y="4664"/>
                      <a:pt x="34506" y="4654"/>
                    </a:cubicBezTo>
                    <a:cubicBezTo>
                      <a:pt x="34496" y="4645"/>
                      <a:pt x="34492" y="4634"/>
                      <a:pt x="34492" y="4622"/>
                    </a:cubicBezTo>
                    <a:cubicBezTo>
                      <a:pt x="34492" y="4599"/>
                      <a:pt x="34509" y="4579"/>
                      <a:pt x="34530" y="4576"/>
                    </a:cubicBezTo>
                    <a:cubicBezTo>
                      <a:pt x="34542" y="4575"/>
                      <a:pt x="34551" y="4573"/>
                      <a:pt x="34561" y="4573"/>
                    </a:cubicBezTo>
                    <a:cubicBezTo>
                      <a:pt x="34570" y="4572"/>
                      <a:pt x="34579" y="4570"/>
                      <a:pt x="34588" y="4570"/>
                    </a:cubicBezTo>
                    <a:cubicBezTo>
                      <a:pt x="34605" y="4569"/>
                      <a:pt x="34622" y="4569"/>
                      <a:pt x="34642" y="4569"/>
                    </a:cubicBezTo>
                    <a:lnTo>
                      <a:pt x="34683" y="4569"/>
                    </a:lnTo>
                    <a:lnTo>
                      <a:pt x="34689" y="4549"/>
                    </a:lnTo>
                    <a:cubicBezTo>
                      <a:pt x="34713" y="4448"/>
                      <a:pt x="34739" y="4349"/>
                      <a:pt x="34765" y="4246"/>
                    </a:cubicBezTo>
                    <a:lnTo>
                      <a:pt x="34770" y="4229"/>
                    </a:lnTo>
                    <a:lnTo>
                      <a:pt x="34756" y="4219"/>
                    </a:lnTo>
                    <a:cubicBezTo>
                      <a:pt x="34617" y="4102"/>
                      <a:pt x="34486" y="3980"/>
                      <a:pt x="34365" y="3855"/>
                    </a:cubicBezTo>
                    <a:cubicBezTo>
                      <a:pt x="34368" y="3838"/>
                      <a:pt x="34371" y="3821"/>
                      <a:pt x="34374" y="3804"/>
                    </a:cubicBezTo>
                    <a:cubicBezTo>
                      <a:pt x="34374" y="3801"/>
                      <a:pt x="34376" y="3800"/>
                      <a:pt x="34376" y="3797"/>
                    </a:cubicBezTo>
                    <a:lnTo>
                      <a:pt x="34377" y="3791"/>
                    </a:lnTo>
                    <a:cubicBezTo>
                      <a:pt x="34380" y="3772"/>
                      <a:pt x="34385" y="3754"/>
                      <a:pt x="34389" y="3735"/>
                    </a:cubicBezTo>
                    <a:cubicBezTo>
                      <a:pt x="34391" y="3726"/>
                      <a:pt x="34394" y="3716"/>
                      <a:pt x="34395" y="3706"/>
                    </a:cubicBezTo>
                    <a:cubicBezTo>
                      <a:pt x="34502" y="3254"/>
                      <a:pt x="34726" y="2772"/>
                      <a:pt x="35041" y="2312"/>
                    </a:cubicBezTo>
                    <a:cubicBezTo>
                      <a:pt x="35718" y="1324"/>
                      <a:pt x="37011" y="216"/>
                      <a:pt x="38609" y="71"/>
                    </a:cubicBezTo>
                    <a:cubicBezTo>
                      <a:pt x="38724" y="60"/>
                      <a:pt x="38838" y="55"/>
                      <a:pt x="38953" y="55"/>
                    </a:cubicBezTo>
                    <a:close/>
                    <a:moveTo>
                      <a:pt x="38960" y="1"/>
                    </a:moveTo>
                    <a:cubicBezTo>
                      <a:pt x="38841" y="1"/>
                      <a:pt x="38722" y="6"/>
                      <a:pt x="38603" y="17"/>
                    </a:cubicBezTo>
                    <a:cubicBezTo>
                      <a:pt x="37897" y="82"/>
                      <a:pt x="37176" y="344"/>
                      <a:pt x="36522" y="777"/>
                    </a:cubicBezTo>
                    <a:cubicBezTo>
                      <a:pt x="35927" y="1170"/>
                      <a:pt x="35400" y="1691"/>
                      <a:pt x="34995" y="2282"/>
                    </a:cubicBezTo>
                    <a:cubicBezTo>
                      <a:pt x="34677" y="2746"/>
                      <a:pt x="34450" y="3234"/>
                      <a:pt x="34342" y="3693"/>
                    </a:cubicBezTo>
                    <a:cubicBezTo>
                      <a:pt x="34340" y="3703"/>
                      <a:pt x="34337" y="3714"/>
                      <a:pt x="34336" y="3723"/>
                    </a:cubicBezTo>
                    <a:cubicBezTo>
                      <a:pt x="34331" y="3742"/>
                      <a:pt x="34327" y="3760"/>
                      <a:pt x="34324" y="3778"/>
                    </a:cubicBezTo>
                    <a:lnTo>
                      <a:pt x="34322" y="3784"/>
                    </a:lnTo>
                    <a:cubicBezTo>
                      <a:pt x="34321" y="3787"/>
                      <a:pt x="34321" y="3792"/>
                      <a:pt x="34321" y="3794"/>
                    </a:cubicBezTo>
                    <a:cubicBezTo>
                      <a:pt x="34316" y="3815"/>
                      <a:pt x="34311" y="3836"/>
                      <a:pt x="34308" y="3858"/>
                    </a:cubicBezTo>
                    <a:lnTo>
                      <a:pt x="34305" y="3872"/>
                    </a:lnTo>
                    <a:lnTo>
                      <a:pt x="34314" y="3882"/>
                    </a:lnTo>
                    <a:cubicBezTo>
                      <a:pt x="34437" y="4008"/>
                      <a:pt x="34568" y="4131"/>
                      <a:pt x="34707" y="4248"/>
                    </a:cubicBezTo>
                    <a:cubicBezTo>
                      <a:pt x="34684" y="4338"/>
                      <a:pt x="34663" y="4427"/>
                      <a:pt x="34640" y="4514"/>
                    </a:cubicBezTo>
                    <a:cubicBezTo>
                      <a:pt x="34622" y="4515"/>
                      <a:pt x="34603" y="4515"/>
                      <a:pt x="34583" y="4517"/>
                    </a:cubicBezTo>
                    <a:cubicBezTo>
                      <a:pt x="34573" y="4517"/>
                      <a:pt x="34564" y="4518"/>
                      <a:pt x="34553" y="4518"/>
                    </a:cubicBezTo>
                    <a:cubicBezTo>
                      <a:pt x="34544" y="4520"/>
                      <a:pt x="34535" y="4521"/>
                      <a:pt x="34521" y="4523"/>
                    </a:cubicBezTo>
                    <a:cubicBezTo>
                      <a:pt x="34473" y="4531"/>
                      <a:pt x="34437" y="4573"/>
                      <a:pt x="34437" y="4622"/>
                    </a:cubicBezTo>
                    <a:cubicBezTo>
                      <a:pt x="34437" y="4650"/>
                      <a:pt x="34447" y="4674"/>
                      <a:pt x="34466" y="4693"/>
                    </a:cubicBezTo>
                    <a:cubicBezTo>
                      <a:pt x="34486" y="4711"/>
                      <a:pt x="34510" y="4722"/>
                      <a:pt x="34536" y="4722"/>
                    </a:cubicBezTo>
                    <a:lnTo>
                      <a:pt x="34565" y="4722"/>
                    </a:lnTo>
                    <a:cubicBezTo>
                      <a:pt x="34571" y="4722"/>
                      <a:pt x="34579" y="4722"/>
                      <a:pt x="34587" y="4723"/>
                    </a:cubicBezTo>
                    <a:lnTo>
                      <a:pt x="34588" y="4723"/>
                    </a:lnTo>
                    <a:cubicBezTo>
                      <a:pt x="33778" y="8042"/>
                      <a:pt x="33908" y="9550"/>
                      <a:pt x="34158" y="10230"/>
                    </a:cubicBezTo>
                    <a:cubicBezTo>
                      <a:pt x="34269" y="10527"/>
                      <a:pt x="34544" y="10729"/>
                      <a:pt x="34860" y="10747"/>
                    </a:cubicBezTo>
                    <a:cubicBezTo>
                      <a:pt x="35014" y="10755"/>
                      <a:pt x="35165" y="10760"/>
                      <a:pt x="35314" y="10760"/>
                    </a:cubicBezTo>
                    <a:cubicBezTo>
                      <a:pt x="35698" y="10760"/>
                      <a:pt x="36062" y="10731"/>
                      <a:pt x="36403" y="10675"/>
                    </a:cubicBezTo>
                    <a:lnTo>
                      <a:pt x="36403" y="10675"/>
                    </a:lnTo>
                    <a:cubicBezTo>
                      <a:pt x="36154" y="10848"/>
                      <a:pt x="35860" y="11126"/>
                      <a:pt x="35693" y="11539"/>
                    </a:cubicBezTo>
                    <a:cubicBezTo>
                      <a:pt x="35469" y="12094"/>
                      <a:pt x="35519" y="12757"/>
                      <a:pt x="35843" y="13514"/>
                    </a:cubicBezTo>
                    <a:cubicBezTo>
                      <a:pt x="35455" y="13788"/>
                      <a:pt x="30599" y="17212"/>
                      <a:pt x="27970" y="19157"/>
                    </a:cubicBezTo>
                    <a:lnTo>
                      <a:pt x="27863" y="19125"/>
                    </a:lnTo>
                    <a:cubicBezTo>
                      <a:pt x="25030" y="18264"/>
                      <a:pt x="23160" y="17696"/>
                      <a:pt x="21750" y="16651"/>
                    </a:cubicBezTo>
                    <a:cubicBezTo>
                      <a:pt x="21749" y="16650"/>
                      <a:pt x="21747" y="16648"/>
                      <a:pt x="21746" y="16647"/>
                    </a:cubicBezTo>
                    <a:cubicBezTo>
                      <a:pt x="21704" y="16616"/>
                      <a:pt x="21652" y="16602"/>
                      <a:pt x="21593" y="16602"/>
                    </a:cubicBezTo>
                    <a:cubicBezTo>
                      <a:pt x="21507" y="16602"/>
                      <a:pt x="21405" y="16662"/>
                      <a:pt x="21285" y="16783"/>
                    </a:cubicBezTo>
                    <a:lnTo>
                      <a:pt x="17884" y="14950"/>
                    </a:lnTo>
                    <a:cubicBezTo>
                      <a:pt x="17887" y="14939"/>
                      <a:pt x="17890" y="14925"/>
                      <a:pt x="17894" y="14910"/>
                    </a:cubicBezTo>
                    <a:cubicBezTo>
                      <a:pt x="17908" y="14858"/>
                      <a:pt x="17920" y="14803"/>
                      <a:pt x="17932" y="14746"/>
                    </a:cubicBezTo>
                    <a:cubicBezTo>
                      <a:pt x="18049" y="14202"/>
                      <a:pt x="17897" y="13623"/>
                      <a:pt x="17530" y="13199"/>
                    </a:cubicBezTo>
                    <a:lnTo>
                      <a:pt x="17451" y="13106"/>
                    </a:lnTo>
                    <a:cubicBezTo>
                      <a:pt x="17392" y="13039"/>
                      <a:pt x="17305" y="13000"/>
                      <a:pt x="17217" y="13000"/>
                    </a:cubicBezTo>
                    <a:cubicBezTo>
                      <a:pt x="17204" y="13000"/>
                      <a:pt x="17192" y="13000"/>
                      <a:pt x="17180" y="13002"/>
                    </a:cubicBezTo>
                    <a:lnTo>
                      <a:pt x="15567" y="11490"/>
                    </a:lnTo>
                    <a:cubicBezTo>
                      <a:pt x="15515" y="11442"/>
                      <a:pt x="15449" y="11418"/>
                      <a:pt x="15383" y="11418"/>
                    </a:cubicBezTo>
                    <a:cubicBezTo>
                      <a:pt x="15317" y="11418"/>
                      <a:pt x="15251" y="11442"/>
                      <a:pt x="15199" y="11490"/>
                    </a:cubicBezTo>
                    <a:cubicBezTo>
                      <a:pt x="15095" y="11588"/>
                      <a:pt x="15086" y="11750"/>
                      <a:pt x="15176" y="11860"/>
                    </a:cubicBezTo>
                    <a:lnTo>
                      <a:pt x="16440" y="13373"/>
                    </a:lnTo>
                    <a:lnTo>
                      <a:pt x="16401" y="13395"/>
                    </a:lnTo>
                    <a:lnTo>
                      <a:pt x="16231" y="13193"/>
                    </a:lnTo>
                    <a:cubicBezTo>
                      <a:pt x="16176" y="13129"/>
                      <a:pt x="16095" y="13088"/>
                      <a:pt x="16009" y="13085"/>
                    </a:cubicBezTo>
                    <a:cubicBezTo>
                      <a:pt x="16004" y="13084"/>
                      <a:pt x="15998" y="13084"/>
                      <a:pt x="15993" y="13084"/>
                    </a:cubicBezTo>
                    <a:cubicBezTo>
                      <a:pt x="15913" y="13084"/>
                      <a:pt x="15836" y="13116"/>
                      <a:pt x="15778" y="13172"/>
                    </a:cubicBezTo>
                    <a:lnTo>
                      <a:pt x="15705" y="13244"/>
                    </a:lnTo>
                    <a:cubicBezTo>
                      <a:pt x="15644" y="13303"/>
                      <a:pt x="15609" y="13387"/>
                      <a:pt x="15612" y="13473"/>
                    </a:cubicBezTo>
                    <a:cubicBezTo>
                      <a:pt x="15612" y="13516"/>
                      <a:pt x="15622" y="13557"/>
                      <a:pt x="15641" y="13595"/>
                    </a:cubicBezTo>
                    <a:cubicBezTo>
                      <a:pt x="15609" y="13585"/>
                      <a:pt x="15576" y="13580"/>
                      <a:pt x="15544" y="13580"/>
                    </a:cubicBezTo>
                    <a:cubicBezTo>
                      <a:pt x="15536" y="13580"/>
                      <a:pt x="15528" y="13581"/>
                      <a:pt x="15520" y="13581"/>
                    </a:cubicBezTo>
                    <a:cubicBezTo>
                      <a:pt x="15436" y="13589"/>
                      <a:pt x="15356" y="13632"/>
                      <a:pt x="15306" y="13699"/>
                    </a:cubicBezTo>
                    <a:lnTo>
                      <a:pt x="15243" y="13779"/>
                    </a:lnTo>
                    <a:cubicBezTo>
                      <a:pt x="15191" y="13846"/>
                      <a:pt x="15170" y="13931"/>
                      <a:pt x="15182" y="14014"/>
                    </a:cubicBezTo>
                    <a:cubicBezTo>
                      <a:pt x="15191" y="14068"/>
                      <a:pt x="15213" y="14115"/>
                      <a:pt x="15245" y="14156"/>
                    </a:cubicBezTo>
                    <a:cubicBezTo>
                      <a:pt x="15235" y="14155"/>
                      <a:pt x="15225" y="14155"/>
                      <a:pt x="15215" y="14155"/>
                    </a:cubicBezTo>
                    <a:cubicBezTo>
                      <a:pt x="15194" y="14155"/>
                      <a:pt x="15172" y="14157"/>
                      <a:pt x="15150" y="14162"/>
                    </a:cubicBezTo>
                    <a:cubicBezTo>
                      <a:pt x="15073" y="14182"/>
                      <a:pt x="15008" y="14233"/>
                      <a:pt x="14971" y="14301"/>
                    </a:cubicBezTo>
                    <a:lnTo>
                      <a:pt x="14925" y="14384"/>
                    </a:lnTo>
                    <a:cubicBezTo>
                      <a:pt x="14887" y="14453"/>
                      <a:pt x="14879" y="14534"/>
                      <a:pt x="14904" y="14609"/>
                    </a:cubicBezTo>
                    <a:cubicBezTo>
                      <a:pt x="14928" y="14684"/>
                      <a:pt x="14983" y="14746"/>
                      <a:pt x="15055" y="14778"/>
                    </a:cubicBezTo>
                    <a:lnTo>
                      <a:pt x="15161" y="14827"/>
                    </a:lnTo>
                    <a:cubicBezTo>
                      <a:pt x="15205" y="14927"/>
                      <a:pt x="15593" y="15728"/>
                      <a:pt x="16737" y="16313"/>
                    </a:cubicBezTo>
                    <a:lnTo>
                      <a:pt x="20370" y="18769"/>
                    </a:lnTo>
                    <a:cubicBezTo>
                      <a:pt x="20356" y="18885"/>
                      <a:pt x="20348" y="19017"/>
                      <a:pt x="20348" y="19148"/>
                    </a:cubicBezTo>
                    <a:cubicBezTo>
                      <a:pt x="20348" y="19495"/>
                      <a:pt x="20399" y="20139"/>
                      <a:pt x="20729" y="20625"/>
                    </a:cubicBezTo>
                    <a:cubicBezTo>
                      <a:pt x="20079" y="20686"/>
                      <a:pt x="19379" y="20989"/>
                      <a:pt x="18646" y="21522"/>
                    </a:cubicBezTo>
                    <a:cubicBezTo>
                      <a:pt x="17865" y="22093"/>
                      <a:pt x="17018" y="22949"/>
                      <a:pt x="16128" y="24068"/>
                    </a:cubicBezTo>
                    <a:cubicBezTo>
                      <a:pt x="13450" y="27433"/>
                      <a:pt x="8513" y="33084"/>
                      <a:pt x="8362" y="33259"/>
                    </a:cubicBezTo>
                    <a:cubicBezTo>
                      <a:pt x="8357" y="33259"/>
                      <a:pt x="8354" y="33262"/>
                      <a:pt x="8351" y="33264"/>
                    </a:cubicBezTo>
                    <a:lnTo>
                      <a:pt x="8348" y="33264"/>
                    </a:lnTo>
                    <a:cubicBezTo>
                      <a:pt x="8016" y="33403"/>
                      <a:pt x="7712" y="33553"/>
                      <a:pt x="7443" y="33710"/>
                    </a:cubicBezTo>
                    <a:cubicBezTo>
                      <a:pt x="7441" y="33710"/>
                      <a:pt x="7440" y="33712"/>
                      <a:pt x="7440" y="33712"/>
                    </a:cubicBezTo>
                    <a:lnTo>
                      <a:pt x="7437" y="33713"/>
                    </a:lnTo>
                    <a:cubicBezTo>
                      <a:pt x="7108" y="33898"/>
                      <a:pt x="6870" y="34067"/>
                      <a:pt x="6730" y="34212"/>
                    </a:cubicBezTo>
                    <a:cubicBezTo>
                      <a:pt x="6709" y="34235"/>
                      <a:pt x="6688" y="34259"/>
                      <a:pt x="6663" y="34287"/>
                    </a:cubicBezTo>
                    <a:cubicBezTo>
                      <a:pt x="6663" y="34287"/>
                      <a:pt x="6662" y="34288"/>
                      <a:pt x="6662" y="34288"/>
                    </a:cubicBezTo>
                    <a:cubicBezTo>
                      <a:pt x="6660" y="34291"/>
                      <a:pt x="6659" y="34293"/>
                      <a:pt x="6659" y="34293"/>
                    </a:cubicBezTo>
                    <a:cubicBezTo>
                      <a:pt x="6276" y="34753"/>
                      <a:pt x="6032" y="35554"/>
                      <a:pt x="6029" y="35562"/>
                    </a:cubicBezTo>
                    <a:lnTo>
                      <a:pt x="6027" y="35566"/>
                    </a:lnTo>
                    <a:cubicBezTo>
                      <a:pt x="6027" y="35568"/>
                      <a:pt x="6024" y="35591"/>
                      <a:pt x="6024" y="35634"/>
                    </a:cubicBezTo>
                    <a:cubicBezTo>
                      <a:pt x="6024" y="35808"/>
                      <a:pt x="6071" y="36273"/>
                      <a:pt x="6503" y="36843"/>
                    </a:cubicBezTo>
                    <a:lnTo>
                      <a:pt x="6127" y="37435"/>
                    </a:lnTo>
                    <a:cubicBezTo>
                      <a:pt x="6077" y="37414"/>
                      <a:pt x="6022" y="37403"/>
                      <a:pt x="5961" y="37403"/>
                    </a:cubicBezTo>
                    <a:cubicBezTo>
                      <a:pt x="5746" y="37403"/>
                      <a:pt x="5446" y="37536"/>
                      <a:pt x="4968" y="37831"/>
                    </a:cubicBezTo>
                    <a:cubicBezTo>
                      <a:pt x="4177" y="38315"/>
                      <a:pt x="2714" y="38603"/>
                      <a:pt x="1298" y="38880"/>
                    </a:cubicBezTo>
                    <a:lnTo>
                      <a:pt x="1115" y="38915"/>
                    </a:lnTo>
                    <a:cubicBezTo>
                      <a:pt x="49" y="39123"/>
                      <a:pt x="0" y="39838"/>
                      <a:pt x="65" y="40245"/>
                    </a:cubicBezTo>
                    <a:cubicBezTo>
                      <a:pt x="92" y="40408"/>
                      <a:pt x="135" y="40518"/>
                      <a:pt x="136" y="40522"/>
                    </a:cubicBezTo>
                    <a:lnTo>
                      <a:pt x="144" y="40538"/>
                    </a:lnTo>
                    <a:lnTo>
                      <a:pt x="7707" y="40538"/>
                    </a:lnTo>
                    <a:lnTo>
                      <a:pt x="7715" y="40528"/>
                    </a:lnTo>
                    <a:cubicBezTo>
                      <a:pt x="7717" y="40526"/>
                      <a:pt x="7790" y="40415"/>
                      <a:pt x="7882" y="40254"/>
                    </a:cubicBezTo>
                    <a:cubicBezTo>
                      <a:pt x="7984" y="40072"/>
                      <a:pt x="8119" y="39804"/>
                      <a:pt x="8183" y="39564"/>
                    </a:cubicBezTo>
                    <a:cubicBezTo>
                      <a:pt x="8287" y="39164"/>
                      <a:pt x="8145" y="38629"/>
                      <a:pt x="8113" y="38517"/>
                    </a:cubicBezTo>
                    <a:lnTo>
                      <a:pt x="8155" y="38473"/>
                    </a:lnTo>
                    <a:cubicBezTo>
                      <a:pt x="8478" y="38716"/>
                      <a:pt x="8848" y="38817"/>
                      <a:pt x="8897" y="38829"/>
                    </a:cubicBezTo>
                    <a:lnTo>
                      <a:pt x="8904" y="38832"/>
                    </a:lnTo>
                    <a:lnTo>
                      <a:pt x="8914" y="38829"/>
                    </a:lnTo>
                    <a:cubicBezTo>
                      <a:pt x="9450" y="38665"/>
                      <a:pt x="9774" y="38517"/>
                      <a:pt x="9952" y="38422"/>
                    </a:cubicBezTo>
                    <a:cubicBezTo>
                      <a:pt x="10146" y="38318"/>
                      <a:pt x="10212" y="38253"/>
                      <a:pt x="10215" y="38251"/>
                    </a:cubicBezTo>
                    <a:lnTo>
                      <a:pt x="10218" y="38247"/>
                    </a:lnTo>
                    <a:cubicBezTo>
                      <a:pt x="10247" y="38205"/>
                      <a:pt x="10913" y="37224"/>
                      <a:pt x="11091" y="36785"/>
                    </a:cubicBezTo>
                    <a:cubicBezTo>
                      <a:pt x="11358" y="36582"/>
                      <a:pt x="11990" y="36092"/>
                      <a:pt x="12788" y="35475"/>
                    </a:cubicBezTo>
                    <a:cubicBezTo>
                      <a:pt x="13083" y="35247"/>
                      <a:pt x="13398" y="35002"/>
                      <a:pt x="13723" y="34750"/>
                    </a:cubicBezTo>
                    <a:cubicBezTo>
                      <a:pt x="15473" y="33397"/>
                      <a:pt x="17563" y="31787"/>
                      <a:pt x="18214" y="31341"/>
                    </a:cubicBezTo>
                    <a:cubicBezTo>
                      <a:pt x="19218" y="30653"/>
                      <a:pt x="20233" y="29223"/>
                      <a:pt x="20418" y="28956"/>
                    </a:cubicBezTo>
                    <a:lnTo>
                      <a:pt x="23537" y="32324"/>
                    </a:lnTo>
                    <a:lnTo>
                      <a:pt x="23545" y="32333"/>
                    </a:lnTo>
                    <a:cubicBezTo>
                      <a:pt x="24337" y="33203"/>
                      <a:pt x="25030" y="33978"/>
                      <a:pt x="25607" y="34635"/>
                    </a:cubicBezTo>
                    <a:cubicBezTo>
                      <a:pt x="25646" y="34680"/>
                      <a:pt x="25684" y="34723"/>
                      <a:pt x="25721" y="34765"/>
                    </a:cubicBezTo>
                    <a:cubicBezTo>
                      <a:pt x="24163" y="34964"/>
                      <a:pt x="22559" y="35164"/>
                      <a:pt x="21311" y="35316"/>
                    </a:cubicBezTo>
                    <a:cubicBezTo>
                      <a:pt x="20810" y="35377"/>
                      <a:pt x="20328" y="35563"/>
                      <a:pt x="19919" y="35857"/>
                    </a:cubicBezTo>
                    <a:cubicBezTo>
                      <a:pt x="19513" y="36147"/>
                      <a:pt x="19188" y="36537"/>
                      <a:pt x="18975" y="36982"/>
                    </a:cubicBezTo>
                    <a:lnTo>
                      <a:pt x="17498" y="37658"/>
                    </a:lnTo>
                    <a:cubicBezTo>
                      <a:pt x="17144" y="37822"/>
                      <a:pt x="16884" y="38129"/>
                      <a:pt x="16786" y="38505"/>
                    </a:cubicBezTo>
                    <a:cubicBezTo>
                      <a:pt x="16481" y="38466"/>
                      <a:pt x="16230" y="38446"/>
                      <a:pt x="16034" y="38446"/>
                    </a:cubicBezTo>
                    <a:cubicBezTo>
                      <a:pt x="15809" y="38446"/>
                      <a:pt x="15656" y="38472"/>
                      <a:pt x="15578" y="38523"/>
                    </a:cubicBezTo>
                    <a:cubicBezTo>
                      <a:pt x="15329" y="38688"/>
                      <a:pt x="15060" y="39275"/>
                      <a:pt x="15225" y="39907"/>
                    </a:cubicBezTo>
                    <a:cubicBezTo>
                      <a:pt x="15326" y="40298"/>
                      <a:pt x="15665" y="40593"/>
                      <a:pt x="16070" y="40642"/>
                    </a:cubicBezTo>
                    <a:cubicBezTo>
                      <a:pt x="16089" y="40644"/>
                      <a:pt x="16099" y="40645"/>
                      <a:pt x="16109" y="40645"/>
                    </a:cubicBezTo>
                    <a:lnTo>
                      <a:pt x="17417" y="40645"/>
                    </a:lnTo>
                    <a:lnTo>
                      <a:pt x="17416" y="40644"/>
                    </a:lnTo>
                    <a:cubicBezTo>
                      <a:pt x="17656" y="40644"/>
                      <a:pt x="17923" y="40644"/>
                      <a:pt x="18209" y="40642"/>
                    </a:cubicBezTo>
                    <a:cubicBezTo>
                      <a:pt x="18596" y="40641"/>
                      <a:pt x="18978" y="40638"/>
                      <a:pt x="19284" y="40636"/>
                    </a:cubicBezTo>
                    <a:cubicBezTo>
                      <a:pt x="19665" y="40633"/>
                      <a:pt x="19925" y="40632"/>
                      <a:pt x="19925" y="40632"/>
                    </a:cubicBezTo>
                    <a:lnTo>
                      <a:pt x="40986" y="40632"/>
                    </a:lnTo>
                    <a:lnTo>
                      <a:pt x="40994" y="40630"/>
                    </a:lnTo>
                    <a:cubicBezTo>
                      <a:pt x="41002" y="40629"/>
                      <a:pt x="41810" y="40401"/>
                      <a:pt x="42560" y="39745"/>
                    </a:cubicBezTo>
                    <a:cubicBezTo>
                      <a:pt x="43001" y="39358"/>
                      <a:pt x="43335" y="38902"/>
                      <a:pt x="43555" y="38387"/>
                    </a:cubicBezTo>
                    <a:cubicBezTo>
                      <a:pt x="43829" y="37745"/>
                      <a:pt x="43920" y="37010"/>
                      <a:pt x="43830" y="36202"/>
                    </a:cubicBezTo>
                    <a:cubicBezTo>
                      <a:pt x="43829" y="36186"/>
                      <a:pt x="43826" y="36167"/>
                      <a:pt x="43822" y="36150"/>
                    </a:cubicBezTo>
                    <a:cubicBezTo>
                      <a:pt x="43960" y="36105"/>
                      <a:pt x="44666" y="35836"/>
                      <a:pt x="44995" y="35120"/>
                    </a:cubicBezTo>
                    <a:cubicBezTo>
                      <a:pt x="45261" y="34544"/>
                      <a:pt x="45214" y="33834"/>
                      <a:pt x="44853" y="33010"/>
                    </a:cubicBezTo>
                    <a:cubicBezTo>
                      <a:pt x="44726" y="32695"/>
                      <a:pt x="44569" y="32402"/>
                      <a:pt x="44382" y="32139"/>
                    </a:cubicBezTo>
                    <a:cubicBezTo>
                      <a:pt x="44325" y="32050"/>
                      <a:pt x="44270" y="31966"/>
                      <a:pt x="44215" y="31885"/>
                    </a:cubicBezTo>
                    <a:cubicBezTo>
                      <a:pt x="44344" y="31689"/>
                      <a:pt x="44538" y="31513"/>
                      <a:pt x="44726" y="31342"/>
                    </a:cubicBezTo>
                    <a:cubicBezTo>
                      <a:pt x="45015" y="31079"/>
                      <a:pt x="45315" y="30807"/>
                      <a:pt x="45374" y="30465"/>
                    </a:cubicBezTo>
                    <a:cubicBezTo>
                      <a:pt x="45449" y="30046"/>
                      <a:pt x="45163" y="29222"/>
                      <a:pt x="44986" y="28763"/>
                    </a:cubicBezTo>
                    <a:lnTo>
                      <a:pt x="45460" y="25179"/>
                    </a:lnTo>
                    <a:lnTo>
                      <a:pt x="45460" y="25178"/>
                    </a:lnTo>
                    <a:cubicBezTo>
                      <a:pt x="45677" y="23936"/>
                      <a:pt x="45891" y="22829"/>
                      <a:pt x="46094" y="21885"/>
                    </a:cubicBezTo>
                    <a:lnTo>
                      <a:pt x="46235" y="22057"/>
                    </a:lnTo>
                    <a:cubicBezTo>
                      <a:pt x="46249" y="22074"/>
                      <a:pt x="46264" y="22093"/>
                      <a:pt x="46278" y="22109"/>
                    </a:cubicBezTo>
                    <a:cubicBezTo>
                      <a:pt x="46406" y="22267"/>
                      <a:pt x="46521" y="22411"/>
                      <a:pt x="46629" y="22545"/>
                    </a:cubicBezTo>
                    <a:lnTo>
                      <a:pt x="48744" y="25546"/>
                    </a:lnTo>
                    <a:cubicBezTo>
                      <a:pt x="48713" y="25916"/>
                      <a:pt x="48652" y="27150"/>
                      <a:pt x="49100" y="28168"/>
                    </a:cubicBezTo>
                    <a:cubicBezTo>
                      <a:pt x="49453" y="28976"/>
                      <a:pt x="50311" y="30313"/>
                      <a:pt x="51141" y="31608"/>
                    </a:cubicBezTo>
                    <a:cubicBezTo>
                      <a:pt x="51571" y="32278"/>
                      <a:pt x="51978" y="32911"/>
                      <a:pt x="52315" y="33470"/>
                    </a:cubicBezTo>
                    <a:cubicBezTo>
                      <a:pt x="52296" y="33565"/>
                      <a:pt x="52273" y="33666"/>
                      <a:pt x="52247" y="33775"/>
                    </a:cubicBezTo>
                    <a:cubicBezTo>
                      <a:pt x="52094" y="34434"/>
                      <a:pt x="51884" y="35337"/>
                      <a:pt x="52416" y="36031"/>
                    </a:cubicBezTo>
                    <a:cubicBezTo>
                      <a:pt x="52922" y="36692"/>
                      <a:pt x="53982" y="37040"/>
                      <a:pt x="55654" y="37100"/>
                    </a:cubicBezTo>
                    <a:cubicBezTo>
                      <a:pt x="56138" y="38014"/>
                      <a:pt x="56457" y="38621"/>
                      <a:pt x="56601" y="38904"/>
                    </a:cubicBezTo>
                    <a:cubicBezTo>
                      <a:pt x="56482" y="39372"/>
                      <a:pt x="56430" y="39864"/>
                      <a:pt x="56823" y="40307"/>
                    </a:cubicBezTo>
                    <a:lnTo>
                      <a:pt x="56830" y="40317"/>
                    </a:lnTo>
                    <a:lnTo>
                      <a:pt x="62594" y="40317"/>
                    </a:lnTo>
                    <a:cubicBezTo>
                      <a:pt x="62657" y="40317"/>
                      <a:pt x="62713" y="40288"/>
                      <a:pt x="62748" y="40236"/>
                    </a:cubicBezTo>
                    <a:cubicBezTo>
                      <a:pt x="62785" y="40185"/>
                      <a:pt x="62794" y="40122"/>
                      <a:pt x="62774" y="40063"/>
                    </a:cubicBezTo>
                    <a:cubicBezTo>
                      <a:pt x="62732" y="39941"/>
                      <a:pt x="62655" y="39864"/>
                      <a:pt x="62556" y="39843"/>
                    </a:cubicBezTo>
                    <a:cubicBezTo>
                      <a:pt x="62556" y="39843"/>
                      <a:pt x="62556" y="39841"/>
                      <a:pt x="62554" y="39841"/>
                    </a:cubicBezTo>
                    <a:cubicBezTo>
                      <a:pt x="62534" y="39815"/>
                      <a:pt x="62508" y="39791"/>
                      <a:pt x="62476" y="39771"/>
                    </a:cubicBezTo>
                    <a:cubicBezTo>
                      <a:pt x="62403" y="39723"/>
                      <a:pt x="62216" y="39722"/>
                      <a:pt x="61934" y="39717"/>
                    </a:cubicBezTo>
                    <a:cubicBezTo>
                      <a:pt x="61233" y="39707"/>
                      <a:pt x="59931" y="39690"/>
                      <a:pt x="58601" y="38941"/>
                    </a:cubicBezTo>
                    <a:lnTo>
                      <a:pt x="57500" y="36320"/>
                    </a:lnTo>
                    <a:cubicBezTo>
                      <a:pt x="57608" y="36287"/>
                      <a:pt x="57679" y="36206"/>
                      <a:pt x="57705" y="36085"/>
                    </a:cubicBezTo>
                    <a:cubicBezTo>
                      <a:pt x="57773" y="35761"/>
                      <a:pt x="57498" y="35190"/>
                      <a:pt x="57150" y="34932"/>
                    </a:cubicBezTo>
                    <a:cubicBezTo>
                      <a:pt x="56954" y="34788"/>
                      <a:pt x="56257" y="33684"/>
                      <a:pt x="55352" y="31925"/>
                    </a:cubicBezTo>
                    <a:cubicBezTo>
                      <a:pt x="54768" y="30787"/>
                      <a:pt x="53667" y="28538"/>
                      <a:pt x="52867" y="26248"/>
                    </a:cubicBezTo>
                    <a:cubicBezTo>
                      <a:pt x="52633" y="25580"/>
                      <a:pt x="52383" y="24797"/>
                      <a:pt x="52117" y="23968"/>
                    </a:cubicBezTo>
                    <a:cubicBezTo>
                      <a:pt x="51459" y="21923"/>
                      <a:pt x="50715" y="19604"/>
                      <a:pt x="49814" y="17615"/>
                    </a:cubicBezTo>
                    <a:cubicBezTo>
                      <a:pt x="48765" y="15298"/>
                      <a:pt x="47724" y="13935"/>
                      <a:pt x="46631" y="13442"/>
                    </a:cubicBezTo>
                    <a:cubicBezTo>
                      <a:pt x="46617" y="13435"/>
                      <a:pt x="46507" y="13369"/>
                      <a:pt x="46311" y="13262"/>
                    </a:cubicBezTo>
                    <a:cubicBezTo>
                      <a:pt x="46588" y="12841"/>
                      <a:pt x="46805" y="12421"/>
                      <a:pt x="46954" y="12011"/>
                    </a:cubicBezTo>
                    <a:cubicBezTo>
                      <a:pt x="47097" y="11618"/>
                      <a:pt x="47183" y="11227"/>
                      <a:pt x="47207" y="10848"/>
                    </a:cubicBezTo>
                    <a:cubicBezTo>
                      <a:pt x="47298" y="9463"/>
                      <a:pt x="46585" y="8495"/>
                      <a:pt x="45972" y="7926"/>
                    </a:cubicBezTo>
                    <a:cubicBezTo>
                      <a:pt x="45129" y="7144"/>
                      <a:pt x="43918" y="6635"/>
                      <a:pt x="42965" y="6635"/>
                    </a:cubicBezTo>
                    <a:cubicBezTo>
                      <a:pt x="42868" y="6635"/>
                      <a:pt x="42774" y="6640"/>
                      <a:pt x="42683" y="6651"/>
                    </a:cubicBezTo>
                    <a:cubicBezTo>
                      <a:pt x="43136" y="5610"/>
                      <a:pt x="43159" y="4807"/>
                      <a:pt x="43159" y="4800"/>
                    </a:cubicBezTo>
                    <a:lnTo>
                      <a:pt x="43159" y="4793"/>
                    </a:lnTo>
                    <a:cubicBezTo>
                      <a:pt x="43249" y="3809"/>
                      <a:pt x="43092" y="2885"/>
                      <a:pt x="42717" y="2188"/>
                    </a:cubicBezTo>
                    <a:cubicBezTo>
                      <a:pt x="42922" y="2142"/>
                      <a:pt x="43165" y="2066"/>
                      <a:pt x="43234" y="1951"/>
                    </a:cubicBezTo>
                    <a:cubicBezTo>
                      <a:pt x="43254" y="1919"/>
                      <a:pt x="43258" y="1884"/>
                      <a:pt x="43249" y="1849"/>
                    </a:cubicBezTo>
                    <a:cubicBezTo>
                      <a:pt x="43231" y="1789"/>
                      <a:pt x="43197" y="1746"/>
                      <a:pt x="43147" y="1722"/>
                    </a:cubicBezTo>
                    <a:cubicBezTo>
                      <a:pt x="43114" y="1706"/>
                      <a:pt x="43078" y="1700"/>
                      <a:pt x="43043" y="1700"/>
                    </a:cubicBezTo>
                    <a:cubicBezTo>
                      <a:pt x="43012" y="1700"/>
                      <a:pt x="42982" y="1705"/>
                      <a:pt x="42954" y="1711"/>
                    </a:cubicBezTo>
                    <a:cubicBezTo>
                      <a:pt x="43057" y="1597"/>
                      <a:pt x="43214" y="1392"/>
                      <a:pt x="43191" y="1251"/>
                    </a:cubicBezTo>
                    <a:cubicBezTo>
                      <a:pt x="43183" y="1201"/>
                      <a:pt x="43154" y="1162"/>
                      <a:pt x="43105" y="1138"/>
                    </a:cubicBezTo>
                    <a:cubicBezTo>
                      <a:pt x="43083" y="1126"/>
                      <a:pt x="43060" y="1121"/>
                      <a:pt x="43036" y="1121"/>
                    </a:cubicBezTo>
                    <a:cubicBezTo>
                      <a:pt x="42824" y="1121"/>
                      <a:pt x="42569" y="1538"/>
                      <a:pt x="42445" y="1768"/>
                    </a:cubicBezTo>
                    <a:cubicBezTo>
                      <a:pt x="42379" y="1684"/>
                      <a:pt x="42309" y="1603"/>
                      <a:pt x="42236" y="1529"/>
                    </a:cubicBezTo>
                    <a:cubicBezTo>
                      <a:pt x="41658" y="948"/>
                      <a:pt x="41040" y="526"/>
                      <a:pt x="40398" y="276"/>
                    </a:cubicBezTo>
                    <a:cubicBezTo>
                      <a:pt x="39929" y="94"/>
                      <a:pt x="39447" y="1"/>
                      <a:pt x="389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978;p38">
                <a:extLst>
                  <a:ext uri="{FF2B5EF4-FFF2-40B4-BE49-F238E27FC236}">
                    <a16:creationId xmlns:a16="http://schemas.microsoft.com/office/drawing/2014/main" id="{E66C2BB9-80EC-813B-0C1C-C58F97BF27B0}"/>
                  </a:ext>
                </a:extLst>
              </p:cNvPr>
              <p:cNvSpPr/>
              <p:nvPr/>
            </p:nvSpPr>
            <p:spPr>
              <a:xfrm>
                <a:off x="3493200" y="3075925"/>
                <a:ext cx="320900" cy="260475"/>
              </a:xfrm>
              <a:custGeom>
                <a:avLst/>
                <a:gdLst/>
                <a:ahLst/>
                <a:cxnLst/>
                <a:rect l="l" t="t" r="r" b="b"/>
                <a:pathLst>
                  <a:path w="12836" h="10419" extrusionOk="0">
                    <a:moveTo>
                      <a:pt x="12022" y="7930"/>
                    </a:moveTo>
                    <a:cubicBezTo>
                      <a:pt x="12063" y="7930"/>
                      <a:pt x="12099" y="7940"/>
                      <a:pt x="12129" y="7959"/>
                    </a:cubicBezTo>
                    <a:cubicBezTo>
                      <a:pt x="12276" y="8052"/>
                      <a:pt x="12328" y="8369"/>
                      <a:pt x="12400" y="8808"/>
                    </a:cubicBezTo>
                    <a:cubicBezTo>
                      <a:pt x="12467" y="9220"/>
                      <a:pt x="12550" y="9729"/>
                      <a:pt x="12745" y="10298"/>
                    </a:cubicBezTo>
                    <a:lnTo>
                      <a:pt x="11481" y="9124"/>
                    </a:lnTo>
                    <a:cubicBezTo>
                      <a:pt x="11473" y="9049"/>
                      <a:pt x="11374" y="8107"/>
                      <a:pt x="11921" y="7947"/>
                    </a:cubicBezTo>
                    <a:cubicBezTo>
                      <a:pt x="11958" y="7936"/>
                      <a:pt x="11992" y="7930"/>
                      <a:pt x="12022" y="7930"/>
                    </a:cubicBezTo>
                    <a:close/>
                    <a:moveTo>
                      <a:pt x="292" y="0"/>
                    </a:moveTo>
                    <a:cubicBezTo>
                      <a:pt x="120" y="0"/>
                      <a:pt x="28" y="30"/>
                      <a:pt x="22" y="32"/>
                    </a:cubicBezTo>
                    <a:cubicBezTo>
                      <a:pt x="8" y="36"/>
                      <a:pt x="1" y="52"/>
                      <a:pt x="5" y="65"/>
                    </a:cubicBezTo>
                    <a:cubicBezTo>
                      <a:pt x="9" y="78"/>
                      <a:pt x="20" y="85"/>
                      <a:pt x="31" y="85"/>
                    </a:cubicBezTo>
                    <a:cubicBezTo>
                      <a:pt x="33" y="85"/>
                      <a:pt x="36" y="85"/>
                      <a:pt x="39" y="84"/>
                    </a:cubicBezTo>
                    <a:cubicBezTo>
                      <a:pt x="41" y="83"/>
                      <a:pt x="128" y="55"/>
                      <a:pt x="291" y="55"/>
                    </a:cubicBezTo>
                    <a:cubicBezTo>
                      <a:pt x="408" y="55"/>
                      <a:pt x="565" y="70"/>
                      <a:pt x="759" y="119"/>
                    </a:cubicBezTo>
                    <a:cubicBezTo>
                      <a:pt x="1187" y="228"/>
                      <a:pt x="1883" y="533"/>
                      <a:pt x="2773" y="1374"/>
                    </a:cubicBezTo>
                    <a:lnTo>
                      <a:pt x="9966" y="7788"/>
                    </a:lnTo>
                    <a:lnTo>
                      <a:pt x="12788" y="10413"/>
                    </a:lnTo>
                    <a:cubicBezTo>
                      <a:pt x="12794" y="10417"/>
                      <a:pt x="12800" y="10419"/>
                      <a:pt x="12807" y="10419"/>
                    </a:cubicBezTo>
                    <a:cubicBezTo>
                      <a:pt x="12811" y="10419"/>
                      <a:pt x="12817" y="10417"/>
                      <a:pt x="12822" y="10414"/>
                    </a:cubicBezTo>
                    <a:cubicBezTo>
                      <a:pt x="12833" y="10408"/>
                      <a:pt x="12836" y="10394"/>
                      <a:pt x="12833" y="10384"/>
                    </a:cubicBezTo>
                    <a:cubicBezTo>
                      <a:pt x="12612" y="9778"/>
                      <a:pt x="12524" y="9234"/>
                      <a:pt x="12452" y="8798"/>
                    </a:cubicBezTo>
                    <a:cubicBezTo>
                      <a:pt x="12375" y="8329"/>
                      <a:pt x="12325" y="8019"/>
                      <a:pt x="12157" y="7913"/>
                    </a:cubicBezTo>
                    <a:cubicBezTo>
                      <a:pt x="12118" y="7888"/>
                      <a:pt x="12073" y="7876"/>
                      <a:pt x="12023" y="7876"/>
                    </a:cubicBezTo>
                    <a:cubicBezTo>
                      <a:pt x="11986" y="7876"/>
                      <a:pt x="11947" y="7882"/>
                      <a:pt x="11905" y="7895"/>
                    </a:cubicBezTo>
                    <a:cubicBezTo>
                      <a:pt x="11379" y="8049"/>
                      <a:pt x="11402" y="8830"/>
                      <a:pt x="11421" y="9067"/>
                    </a:cubicBezTo>
                    <a:lnTo>
                      <a:pt x="10003" y="7748"/>
                    </a:lnTo>
                    <a:lnTo>
                      <a:pt x="2809" y="1334"/>
                    </a:lnTo>
                    <a:cubicBezTo>
                      <a:pt x="1909" y="483"/>
                      <a:pt x="1202" y="174"/>
                      <a:pt x="767" y="64"/>
                    </a:cubicBezTo>
                    <a:cubicBezTo>
                      <a:pt x="571" y="15"/>
                      <a:pt x="412" y="0"/>
                      <a:pt x="2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979;p38">
                <a:extLst>
                  <a:ext uri="{FF2B5EF4-FFF2-40B4-BE49-F238E27FC236}">
                    <a16:creationId xmlns:a16="http://schemas.microsoft.com/office/drawing/2014/main" id="{2B0EBF47-A672-40C9-3A64-1C62E72B08D2}"/>
                  </a:ext>
                </a:extLst>
              </p:cNvPr>
              <p:cNvSpPr/>
              <p:nvPr/>
            </p:nvSpPr>
            <p:spPr>
              <a:xfrm>
                <a:off x="3137250" y="3467900"/>
                <a:ext cx="99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584" extrusionOk="0">
                    <a:moveTo>
                      <a:pt x="352" y="1"/>
                    </a:moveTo>
                    <a:lnTo>
                      <a:pt x="0" y="554"/>
                    </a:lnTo>
                    <a:lnTo>
                      <a:pt x="46" y="583"/>
                    </a:lnTo>
                    <a:lnTo>
                      <a:pt x="398" y="30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980;p38">
                <a:extLst>
                  <a:ext uri="{FF2B5EF4-FFF2-40B4-BE49-F238E27FC236}">
                    <a16:creationId xmlns:a16="http://schemas.microsoft.com/office/drawing/2014/main" id="{1759C792-EFDF-D3B0-1352-57FF599A418E}"/>
                  </a:ext>
                </a:extLst>
              </p:cNvPr>
              <p:cNvSpPr/>
              <p:nvPr/>
            </p:nvSpPr>
            <p:spPr>
              <a:xfrm>
                <a:off x="3177750" y="3513275"/>
                <a:ext cx="895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19" y="1"/>
                    </a:moveTo>
                    <a:lnTo>
                      <a:pt x="1" y="331"/>
                    </a:lnTo>
                    <a:lnTo>
                      <a:pt x="41" y="367"/>
                    </a:lnTo>
                    <a:lnTo>
                      <a:pt x="357" y="37"/>
                    </a:lnTo>
                    <a:lnTo>
                      <a:pt x="319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981;p38">
                <a:extLst>
                  <a:ext uri="{FF2B5EF4-FFF2-40B4-BE49-F238E27FC236}">
                    <a16:creationId xmlns:a16="http://schemas.microsoft.com/office/drawing/2014/main" id="{AD27540C-1D04-07D9-9719-7AD2D6D5F49D}"/>
                  </a:ext>
                </a:extLst>
              </p:cNvPr>
              <p:cNvSpPr/>
              <p:nvPr/>
            </p:nvSpPr>
            <p:spPr>
              <a:xfrm>
                <a:off x="3125425" y="3449900"/>
                <a:ext cx="72300" cy="81675"/>
              </a:xfrm>
              <a:custGeom>
                <a:avLst/>
                <a:gdLst/>
                <a:ahLst/>
                <a:cxnLst/>
                <a:rect l="l" t="t" r="r" b="b"/>
                <a:pathLst>
                  <a:path w="2892" h="3267" extrusionOk="0">
                    <a:moveTo>
                      <a:pt x="34" y="1"/>
                    </a:moveTo>
                    <a:lnTo>
                      <a:pt x="1" y="43"/>
                    </a:lnTo>
                    <a:cubicBezTo>
                      <a:pt x="22" y="60"/>
                      <a:pt x="2117" y="1693"/>
                      <a:pt x="2843" y="3266"/>
                    </a:cubicBezTo>
                    <a:lnTo>
                      <a:pt x="2892" y="3243"/>
                    </a:lnTo>
                    <a:cubicBezTo>
                      <a:pt x="2161" y="1658"/>
                      <a:pt x="54" y="17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982;p38">
                <a:extLst>
                  <a:ext uri="{FF2B5EF4-FFF2-40B4-BE49-F238E27FC236}">
                    <a16:creationId xmlns:a16="http://schemas.microsoft.com/office/drawing/2014/main" id="{12DFF79A-7CA6-FD99-EA7C-D366F5C78D92}"/>
                  </a:ext>
                </a:extLst>
              </p:cNvPr>
              <p:cNvSpPr/>
              <p:nvPr/>
            </p:nvSpPr>
            <p:spPr>
              <a:xfrm>
                <a:off x="3440875" y="3485900"/>
                <a:ext cx="26625" cy="908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35" extrusionOk="0">
                    <a:moveTo>
                      <a:pt x="317" y="1"/>
                    </a:moveTo>
                    <a:cubicBezTo>
                      <a:pt x="316" y="4"/>
                      <a:pt x="68" y="429"/>
                      <a:pt x="33" y="1086"/>
                    </a:cubicBezTo>
                    <a:cubicBezTo>
                      <a:pt x="1" y="1692"/>
                      <a:pt x="146" y="2626"/>
                      <a:pt x="1025" y="3635"/>
                    </a:cubicBezTo>
                    <a:lnTo>
                      <a:pt x="1065" y="3600"/>
                    </a:lnTo>
                    <a:cubicBezTo>
                      <a:pt x="199" y="2605"/>
                      <a:pt x="56" y="1687"/>
                      <a:pt x="86" y="1092"/>
                    </a:cubicBezTo>
                    <a:cubicBezTo>
                      <a:pt x="120" y="447"/>
                      <a:pt x="361" y="31"/>
                      <a:pt x="365" y="28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983;p38">
                <a:extLst>
                  <a:ext uri="{FF2B5EF4-FFF2-40B4-BE49-F238E27FC236}">
                    <a16:creationId xmlns:a16="http://schemas.microsoft.com/office/drawing/2014/main" id="{2C0201B3-4D18-66C7-7A2A-31A50DD0C40C}"/>
                  </a:ext>
                </a:extLst>
              </p:cNvPr>
              <p:cNvSpPr/>
              <p:nvPr/>
            </p:nvSpPr>
            <p:spPr>
              <a:xfrm>
                <a:off x="3555350" y="3102875"/>
                <a:ext cx="159450" cy="36275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1451" extrusionOk="0">
                    <a:moveTo>
                      <a:pt x="32" y="0"/>
                    </a:moveTo>
                    <a:cubicBezTo>
                      <a:pt x="21" y="0"/>
                      <a:pt x="10" y="7"/>
                      <a:pt x="7" y="16"/>
                    </a:cubicBezTo>
                    <a:cubicBezTo>
                      <a:pt x="1" y="30"/>
                      <a:pt x="7" y="47"/>
                      <a:pt x="21" y="53"/>
                    </a:cubicBezTo>
                    <a:cubicBezTo>
                      <a:pt x="40" y="62"/>
                      <a:pt x="2129" y="969"/>
                      <a:pt x="3711" y="1351"/>
                    </a:cubicBezTo>
                    <a:cubicBezTo>
                      <a:pt x="4008" y="1423"/>
                      <a:pt x="4286" y="1450"/>
                      <a:pt x="4540" y="1450"/>
                    </a:cubicBezTo>
                    <a:cubicBezTo>
                      <a:pt x="4994" y="1450"/>
                      <a:pt x="5370" y="1359"/>
                      <a:pt x="5641" y="1262"/>
                    </a:cubicBezTo>
                    <a:cubicBezTo>
                      <a:pt x="6098" y="1099"/>
                      <a:pt x="6353" y="889"/>
                      <a:pt x="6364" y="882"/>
                    </a:cubicBezTo>
                    <a:cubicBezTo>
                      <a:pt x="6376" y="871"/>
                      <a:pt x="6378" y="854"/>
                      <a:pt x="6368" y="843"/>
                    </a:cubicBezTo>
                    <a:cubicBezTo>
                      <a:pt x="6362" y="836"/>
                      <a:pt x="6354" y="833"/>
                      <a:pt x="6346" y="833"/>
                    </a:cubicBezTo>
                    <a:cubicBezTo>
                      <a:pt x="6340" y="833"/>
                      <a:pt x="6335" y="835"/>
                      <a:pt x="6330" y="839"/>
                    </a:cubicBezTo>
                    <a:cubicBezTo>
                      <a:pt x="6321" y="846"/>
                      <a:pt x="5638" y="1396"/>
                      <a:pt x="4538" y="1396"/>
                    </a:cubicBezTo>
                    <a:cubicBezTo>
                      <a:pt x="4287" y="1396"/>
                      <a:pt x="4014" y="1368"/>
                      <a:pt x="3723" y="1298"/>
                    </a:cubicBezTo>
                    <a:cubicBezTo>
                      <a:pt x="2147" y="918"/>
                      <a:pt x="62" y="12"/>
                      <a:pt x="42" y="3"/>
                    </a:cubicBez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984;p38">
                <a:extLst>
                  <a:ext uri="{FF2B5EF4-FFF2-40B4-BE49-F238E27FC236}">
                    <a16:creationId xmlns:a16="http://schemas.microsoft.com/office/drawing/2014/main" id="{09E63950-EB83-8EC5-72C4-113585860689}"/>
                  </a:ext>
                </a:extLst>
              </p:cNvPr>
              <p:cNvSpPr/>
              <p:nvPr/>
            </p:nvSpPr>
            <p:spPr>
              <a:xfrm>
                <a:off x="3762750" y="3232900"/>
                <a:ext cx="54100" cy="65825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2633" extrusionOk="0">
                    <a:moveTo>
                      <a:pt x="858" y="1"/>
                    </a:moveTo>
                    <a:cubicBezTo>
                      <a:pt x="796" y="1"/>
                      <a:pt x="730" y="15"/>
                      <a:pt x="655" y="49"/>
                    </a:cubicBezTo>
                    <a:cubicBezTo>
                      <a:pt x="0" y="302"/>
                      <a:pt x="364" y="2516"/>
                      <a:pt x="381" y="2610"/>
                    </a:cubicBezTo>
                    <a:cubicBezTo>
                      <a:pt x="383" y="2623"/>
                      <a:pt x="395" y="2632"/>
                      <a:pt x="407" y="2632"/>
                    </a:cubicBezTo>
                    <a:lnTo>
                      <a:pt x="412" y="2632"/>
                    </a:lnTo>
                    <a:cubicBezTo>
                      <a:pt x="427" y="2629"/>
                      <a:pt x="436" y="2616"/>
                      <a:pt x="435" y="2600"/>
                    </a:cubicBezTo>
                    <a:cubicBezTo>
                      <a:pt x="430" y="2579"/>
                      <a:pt x="61" y="336"/>
                      <a:pt x="675" y="99"/>
                    </a:cubicBezTo>
                    <a:cubicBezTo>
                      <a:pt x="743" y="69"/>
                      <a:pt x="802" y="56"/>
                      <a:pt x="858" y="56"/>
                    </a:cubicBezTo>
                    <a:cubicBezTo>
                      <a:pt x="992" y="56"/>
                      <a:pt x="1107" y="134"/>
                      <a:pt x="1275" y="249"/>
                    </a:cubicBezTo>
                    <a:cubicBezTo>
                      <a:pt x="1460" y="374"/>
                      <a:pt x="1714" y="547"/>
                      <a:pt x="2122" y="700"/>
                    </a:cubicBezTo>
                    <a:cubicBezTo>
                      <a:pt x="2125" y="701"/>
                      <a:pt x="2129" y="701"/>
                      <a:pt x="2132" y="701"/>
                    </a:cubicBezTo>
                    <a:cubicBezTo>
                      <a:pt x="2143" y="701"/>
                      <a:pt x="2154" y="695"/>
                      <a:pt x="2158" y="683"/>
                    </a:cubicBezTo>
                    <a:cubicBezTo>
                      <a:pt x="2164" y="669"/>
                      <a:pt x="2156" y="654"/>
                      <a:pt x="2142" y="650"/>
                    </a:cubicBezTo>
                    <a:cubicBezTo>
                      <a:pt x="1739" y="498"/>
                      <a:pt x="1489" y="328"/>
                      <a:pt x="1306" y="203"/>
                    </a:cubicBezTo>
                    <a:cubicBezTo>
                      <a:pt x="1132" y="85"/>
                      <a:pt x="1007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985;p38">
                <a:extLst>
                  <a:ext uri="{FF2B5EF4-FFF2-40B4-BE49-F238E27FC236}">
                    <a16:creationId xmlns:a16="http://schemas.microsoft.com/office/drawing/2014/main" id="{43C2EC99-FC59-0E60-70F1-1EAEF8B7062E}"/>
                  </a:ext>
                </a:extLst>
              </p:cNvPr>
              <p:cNvSpPr/>
              <p:nvPr/>
            </p:nvSpPr>
            <p:spPr>
              <a:xfrm>
                <a:off x="3804975" y="3223000"/>
                <a:ext cx="305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1444" extrusionOk="0">
                    <a:moveTo>
                      <a:pt x="1194" y="1"/>
                    </a:moveTo>
                    <a:cubicBezTo>
                      <a:pt x="1186" y="1"/>
                      <a:pt x="1178" y="5"/>
                      <a:pt x="1175" y="12"/>
                    </a:cubicBezTo>
                    <a:cubicBezTo>
                      <a:pt x="707" y="957"/>
                      <a:pt x="21" y="1399"/>
                      <a:pt x="13" y="1403"/>
                    </a:cubicBezTo>
                    <a:cubicBezTo>
                      <a:pt x="2" y="1409"/>
                      <a:pt x="1" y="1423"/>
                      <a:pt x="7" y="1432"/>
                    </a:cubicBezTo>
                    <a:cubicBezTo>
                      <a:pt x="10" y="1440"/>
                      <a:pt x="18" y="1443"/>
                      <a:pt x="25" y="1443"/>
                    </a:cubicBezTo>
                    <a:cubicBezTo>
                      <a:pt x="28" y="1443"/>
                      <a:pt x="33" y="1441"/>
                      <a:pt x="36" y="1440"/>
                    </a:cubicBezTo>
                    <a:cubicBezTo>
                      <a:pt x="44" y="1435"/>
                      <a:pt x="739" y="987"/>
                      <a:pt x="1213" y="32"/>
                    </a:cubicBezTo>
                    <a:cubicBezTo>
                      <a:pt x="1219" y="21"/>
                      <a:pt x="1215" y="9"/>
                      <a:pt x="1204" y="3"/>
                    </a:cubicBezTo>
                    <a:cubicBezTo>
                      <a:pt x="1201" y="1"/>
                      <a:pt x="1197" y="1"/>
                      <a:pt x="1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726B2-358E-6105-35BD-DB538F8B8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B8124-11A0-7B12-7E34-9344D803F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numCol="2"/>
          <a:lstStyle/>
          <a:p>
            <a:pPr marL="139700" indent="0">
              <a:buNone/>
            </a:pPr>
            <a:r>
              <a:rPr lang="en-GB" dirty="0"/>
              <a:t>Performance:</a:t>
            </a:r>
          </a:p>
          <a:p>
            <a:r>
              <a:rPr lang="en-US" dirty="0"/>
              <a:t>Accuracy: 96.7%  </a:t>
            </a:r>
          </a:p>
          <a:p>
            <a:r>
              <a:rPr lang="en-US" dirty="0"/>
              <a:t>Precision: 97.9% – strong reliability in positive predictions  </a:t>
            </a:r>
          </a:p>
          <a:p>
            <a:r>
              <a:rPr lang="en-US" dirty="0"/>
              <a:t>Recall: 97.7% – pneumonia cases rarely missed </a:t>
            </a:r>
          </a:p>
          <a:p>
            <a:r>
              <a:rPr lang="en-US" dirty="0"/>
              <a:t> F1-score: 97.3% – balanced performance</a:t>
            </a:r>
          </a:p>
          <a:p>
            <a:endParaRPr lang="en-GB" dirty="0"/>
          </a:p>
        </p:txBody>
      </p:sp>
      <p:pic>
        <p:nvPicPr>
          <p:cNvPr id="6" name="Picture 5" descr="A graph showing a number of accuracy&#10;&#10;AI-generated content may be incorrect.">
            <a:extLst>
              <a:ext uri="{FF2B5EF4-FFF2-40B4-BE49-F238E27FC236}">
                <a16:creationId xmlns:a16="http://schemas.microsoft.com/office/drawing/2014/main" id="{AF8EB8E1-5EEE-7A6B-D91A-AE42C9264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940" y="1204937"/>
            <a:ext cx="3574960" cy="283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46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971200" cy="707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512" name="Google Shape;512;p34"/>
          <p:cNvSpPr txBox="1">
            <a:spLocks noGrp="1"/>
          </p:cNvSpPr>
          <p:nvPr>
            <p:ph type="body" idx="1"/>
          </p:nvPr>
        </p:nvSpPr>
        <p:spPr>
          <a:xfrm>
            <a:off x="715100" y="11662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>
              <a:buNone/>
            </a:pPr>
            <a:r>
              <a:rPr lang="en-GB" dirty="0"/>
              <a:t>Training &amp; Validation:</a:t>
            </a:r>
          </a:p>
          <a:p>
            <a:pPr marL="285750" indent="-285750"/>
            <a:r>
              <a:rPr lang="en-US" dirty="0"/>
              <a:t>Smooth convergence with early stopping </a:t>
            </a:r>
          </a:p>
          <a:p>
            <a:pPr marL="285750" indent="-285750"/>
            <a:r>
              <a:rPr lang="en-US" dirty="0"/>
              <a:t> No major signs of overfitting</a:t>
            </a:r>
          </a:p>
          <a:p>
            <a:pPr marL="0" indent="0">
              <a:buNone/>
            </a:pPr>
            <a:r>
              <a:rPr lang="en-GB" dirty="0"/>
              <a:t>Confusion Matrix:</a:t>
            </a:r>
          </a:p>
          <a:p>
            <a:pPr marL="285750" indent="-285750"/>
            <a:r>
              <a:rPr lang="en-US" dirty="0"/>
              <a:t> High true positives, very low false negatives and false positives </a:t>
            </a:r>
          </a:p>
          <a:p>
            <a:pPr marL="0" indent="0">
              <a:buNone/>
            </a:pPr>
            <a:r>
              <a:rPr lang="en-US" dirty="0"/>
              <a:t> Key Point: </a:t>
            </a:r>
          </a:p>
          <a:p>
            <a:pPr marL="285750" indent="-285750"/>
            <a:r>
              <a:rPr lang="en-US" dirty="0"/>
              <a:t> Lightweight CNN is accurate, efficient, and clinically reliable</a:t>
            </a:r>
            <a:endParaRPr dirty="0"/>
          </a:p>
        </p:txBody>
      </p:sp>
      <p:pic>
        <p:nvPicPr>
          <p:cNvPr id="3" name="Picture 2" descr="A graph of a bar graph">
            <a:extLst>
              <a:ext uri="{FF2B5EF4-FFF2-40B4-BE49-F238E27FC236}">
                <a16:creationId xmlns:a16="http://schemas.microsoft.com/office/drawing/2014/main" id="{DE8CCF9B-CA02-AA5E-746E-63F3424A4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939" y="794524"/>
            <a:ext cx="3096573" cy="1777226"/>
          </a:xfrm>
          <a:prstGeom prst="rect">
            <a:avLst/>
          </a:prstGeom>
        </p:spPr>
      </p:pic>
      <p:pic>
        <p:nvPicPr>
          <p:cNvPr id="5" name="Picture 4" descr="A blue squares with white text">
            <a:extLst>
              <a:ext uri="{FF2B5EF4-FFF2-40B4-BE49-F238E27FC236}">
                <a16:creationId xmlns:a16="http://schemas.microsoft.com/office/drawing/2014/main" id="{FD90C830-CAAA-F7E0-7741-C333EFE3C3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162" y="2658963"/>
            <a:ext cx="3207517" cy="16900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>
              <a:lnSpc>
                <a:spcPct val="105000"/>
              </a:lnSpc>
            </a:pPr>
            <a:r>
              <a:rPr lang="en-GB"/>
              <a:t>Comparison with Existing Models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23E5EF2-9336-8717-9AF8-ABFC91EFB8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1790514"/>
              </p:ext>
            </p:extLst>
          </p:nvPr>
        </p:nvGraphicFramePr>
        <p:xfrm>
          <a:off x="715100" y="1589696"/>
          <a:ext cx="7713902" cy="2950818"/>
        </p:xfrm>
        <a:graphic>
          <a:graphicData uri="http://schemas.openxmlformats.org/drawingml/2006/table">
            <a:tbl>
              <a:tblPr/>
              <a:tblGrid>
                <a:gridCol w="1905422">
                  <a:extLst>
                    <a:ext uri="{9D8B030D-6E8A-4147-A177-3AD203B41FA5}">
                      <a16:colId xmlns:a16="http://schemas.microsoft.com/office/drawing/2014/main" val="4291746662"/>
                    </a:ext>
                  </a:extLst>
                </a:gridCol>
                <a:gridCol w="1905422">
                  <a:extLst>
                    <a:ext uri="{9D8B030D-6E8A-4147-A177-3AD203B41FA5}">
                      <a16:colId xmlns:a16="http://schemas.microsoft.com/office/drawing/2014/main" val="4253569744"/>
                    </a:ext>
                  </a:extLst>
                </a:gridCol>
                <a:gridCol w="1990735">
                  <a:extLst>
                    <a:ext uri="{9D8B030D-6E8A-4147-A177-3AD203B41FA5}">
                      <a16:colId xmlns:a16="http://schemas.microsoft.com/office/drawing/2014/main" val="2796648142"/>
                    </a:ext>
                  </a:extLst>
                </a:gridCol>
                <a:gridCol w="1912323">
                  <a:extLst>
                    <a:ext uri="{9D8B030D-6E8A-4147-A177-3AD203B41FA5}">
                      <a16:colId xmlns:a16="http://schemas.microsoft.com/office/drawing/2014/main" val="510789698"/>
                    </a:ext>
                  </a:extLst>
                </a:gridCol>
              </a:tblGrid>
              <a:tr h="5480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Model</a:t>
                      </a:r>
                      <a:endParaRPr lang="en-GB" sz="140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Accuracy</a:t>
                      </a:r>
                      <a:endParaRPr lang="en-GB" sz="140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Complexity</a:t>
                      </a:r>
                      <a:endParaRPr lang="en-GB" sz="140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Deployment Feasibility</a:t>
                      </a:r>
                      <a:endParaRPr lang="en-GB" sz="140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7309934"/>
                  </a:ext>
                </a:extLst>
              </a:tr>
              <a:tr h="5480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CheXNet</a:t>
                      </a:r>
                      <a:endParaRPr lang="en-GB" sz="140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High (AUC 0.76)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Very heavy (DenseNet121)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Limited – needs high resources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135175"/>
                  </a:ext>
                </a:extLst>
              </a:tr>
              <a:tr h="5480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InceptionV3</a:t>
                      </a:r>
                      <a:endParaRPr lang="en-GB" sz="140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~92.8%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Computationally expensive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Difficult in low-resource settings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3162695"/>
                  </a:ext>
                </a:extLst>
              </a:tr>
              <a:tr h="54800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Ensembles</a:t>
                      </a:r>
                      <a:endParaRPr lang="en-GB" sz="140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~96.4%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Complex, multi-model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Slow and resource-hungry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5376200"/>
                  </a:ext>
                </a:extLst>
              </a:tr>
              <a:tr h="7587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Proposed CNN</a:t>
                      </a:r>
                      <a:endParaRPr lang="en-GB" sz="140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96.7%</a:t>
                      </a:r>
                      <a:endParaRPr lang="en-GB" sz="140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Lightweight (~45k params)</a:t>
                      </a:r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Efficient, deployable, explainable</a:t>
                      </a:r>
                      <a:endParaRPr lang="en-GB" sz="1400" dirty="0"/>
                    </a:p>
                  </a:txBody>
                  <a:tcPr marL="90331" marR="90331" marT="45166" marB="4516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215373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Discussion 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body" idx="1"/>
          </p:nvPr>
        </p:nvSpPr>
        <p:spPr>
          <a:xfrm>
            <a:off x="715100" y="1267375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0" lvl="0" indent="0">
              <a:buNone/>
            </a:pPr>
            <a:r>
              <a:rPr lang="en-GB" b="1" dirty="0"/>
              <a:t>Discussion:</a:t>
            </a:r>
          </a:p>
          <a:p>
            <a:pPr marL="0" lvl="0" indent="0">
              <a:buNone/>
            </a:pPr>
            <a:endParaRPr lang="en-GB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Proposed CNN achieved high accuracy (96.7%) while remaining lightweight and efficient. 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Integration of rule-based decision support extends utility beyond detection into clinical guidance.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 Strong results indicate potential for real-world use in low-resource settings.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 Limitation: current model handles only binary classification (Normal vs Pneumonia) and lacks advanced interpretability.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dirty="0"/>
          </a:p>
        </p:txBody>
      </p:sp>
      <p:grpSp>
        <p:nvGrpSpPr>
          <p:cNvPr id="529" name="Google Shape;529;p36"/>
          <p:cNvGrpSpPr/>
          <p:nvPr/>
        </p:nvGrpSpPr>
        <p:grpSpPr>
          <a:xfrm flipH="1">
            <a:off x="5796613" y="3333452"/>
            <a:ext cx="3706695" cy="2550084"/>
            <a:chOff x="4388650" y="2224200"/>
            <a:chExt cx="1707525" cy="1174775"/>
          </a:xfrm>
        </p:grpSpPr>
        <p:sp>
          <p:nvSpPr>
            <p:cNvPr id="530" name="Google Shape;530;p36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6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6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6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6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6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6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6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6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6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6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6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6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6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6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6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6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6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6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6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6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6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6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6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6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6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6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6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6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6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6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6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6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800C1-6412-9DFC-9D7D-58F458FCF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EDE90-4664-1595-F752-56C85C7A99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External Validation Missing: Model tested only on one dataset; generalizability unproven.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Explainability Gap: No Grad-CAM or saliency maps to show decision reasoning.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Demographic Bias Risk: Dataset may not reflect global population diversity.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Binary Classification Only: Cannot distinguish between bacterial vs. viral pneumonia.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Clinical Integration Needed: No real-world deployment or radiologist evaluation yet.</a:t>
            </a:r>
          </a:p>
        </p:txBody>
      </p:sp>
    </p:spTree>
    <p:extLst>
      <p:ext uri="{BB962C8B-B14F-4D97-AF65-F5344CB8AC3E}">
        <p14:creationId xmlns:p14="http://schemas.microsoft.com/office/powerpoint/2010/main" val="3895545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061CA-C702-1AFD-883D-068EFEA36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GB" sz="3000" b="0" i="0" u="none" strike="noStrike" kern="0" cap="none" spc="0" normalizeH="0" baseline="0" noProof="0" dirty="0">
                <a:ln>
                  <a:noFill/>
                </a:ln>
                <a:solidFill>
                  <a:srgbClr val="333746"/>
                </a:solidFill>
                <a:effectLst/>
                <a:uLnTx/>
                <a:uFillTx/>
                <a:latin typeface="Golos Text Medium"/>
                <a:cs typeface="Golos Text Medium"/>
                <a:sym typeface="Golos Text Medium"/>
              </a:rPr>
              <a:t>Future Work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700C0A-69E1-F22E-B917-A89CC7E97D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b="1" dirty="0"/>
              <a:t>Future Work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Incorporate Grad-CAM or similar methods to improve explainability.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 Extend model to multi-class classification (different pneumonia types, other lung diseases).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Validate with larger and more diverse datasets across regions.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Explore mobile and edge deployment for real-time use in clinics.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194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3ED9-311A-FB4B-6138-168853AB9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5D59F-ED76-7EAA-52D7-FABC263893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Summary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Developed a lightweight custom CNN for pneumonia detection.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Achieved high accuracy and reliability while remaining computationally efficient.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Integrated clinical decision support to bridge diagnosis and treatment guidance.</a:t>
            </a:r>
          </a:p>
          <a:p>
            <a:pPr marL="13970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Impact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Offers a practical solution for healthcare in low-resource settings.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Strengthens the role of AI as an assistive tool, not a replacement for clinicians.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Demonstrates how simplicity + interpretability can rival complex models.</a:t>
            </a:r>
            <a:endParaRPr lang="en-GB" dirty="0"/>
          </a:p>
        </p:txBody>
      </p:sp>
      <p:grpSp>
        <p:nvGrpSpPr>
          <p:cNvPr id="4" name="Google Shape;775;p38">
            <a:extLst>
              <a:ext uri="{FF2B5EF4-FFF2-40B4-BE49-F238E27FC236}">
                <a16:creationId xmlns:a16="http://schemas.microsoft.com/office/drawing/2014/main" id="{0E48856C-95EE-61F5-11F7-43C24E5D9DE9}"/>
              </a:ext>
            </a:extLst>
          </p:cNvPr>
          <p:cNvGrpSpPr/>
          <p:nvPr/>
        </p:nvGrpSpPr>
        <p:grpSpPr>
          <a:xfrm>
            <a:off x="6415667" y="3612995"/>
            <a:ext cx="1457093" cy="1095863"/>
            <a:chOff x="2735825" y="2251925"/>
            <a:chExt cx="1386775" cy="1101400"/>
          </a:xfrm>
        </p:grpSpPr>
        <p:sp>
          <p:nvSpPr>
            <p:cNvPr id="5" name="Google Shape;776;p38">
              <a:extLst>
                <a:ext uri="{FF2B5EF4-FFF2-40B4-BE49-F238E27FC236}">
                  <a16:creationId xmlns:a16="http://schemas.microsoft.com/office/drawing/2014/main" id="{5AB55C7E-4400-BDE9-D790-D91860808FDC}"/>
                </a:ext>
              </a:extLst>
            </p:cNvPr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7;p38">
              <a:extLst>
                <a:ext uri="{FF2B5EF4-FFF2-40B4-BE49-F238E27FC236}">
                  <a16:creationId xmlns:a16="http://schemas.microsoft.com/office/drawing/2014/main" id="{1AA8EF31-4A2E-3D0F-CEBB-F73BBCE57BE3}"/>
                </a:ext>
              </a:extLst>
            </p:cNvPr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8;p38">
              <a:extLst>
                <a:ext uri="{FF2B5EF4-FFF2-40B4-BE49-F238E27FC236}">
                  <a16:creationId xmlns:a16="http://schemas.microsoft.com/office/drawing/2014/main" id="{98460F6B-A7B4-F2EB-3A03-568892000F77}"/>
                </a:ext>
              </a:extLst>
            </p:cNvPr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;p38">
              <a:extLst>
                <a:ext uri="{FF2B5EF4-FFF2-40B4-BE49-F238E27FC236}">
                  <a16:creationId xmlns:a16="http://schemas.microsoft.com/office/drawing/2014/main" id="{152DA3D9-E460-5D16-1912-01F138A011DE}"/>
                </a:ext>
              </a:extLst>
            </p:cNvPr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80;p38">
              <a:extLst>
                <a:ext uri="{FF2B5EF4-FFF2-40B4-BE49-F238E27FC236}">
                  <a16:creationId xmlns:a16="http://schemas.microsoft.com/office/drawing/2014/main" id="{29353BC8-76BF-F06E-58F5-574832985ADE}"/>
                </a:ext>
              </a:extLst>
            </p:cNvPr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81;p38">
              <a:extLst>
                <a:ext uri="{FF2B5EF4-FFF2-40B4-BE49-F238E27FC236}">
                  <a16:creationId xmlns:a16="http://schemas.microsoft.com/office/drawing/2014/main" id="{89000996-C57C-1C48-3788-F7F3FB408B4B}"/>
                </a:ext>
              </a:extLst>
            </p:cNvPr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82;p38">
              <a:extLst>
                <a:ext uri="{FF2B5EF4-FFF2-40B4-BE49-F238E27FC236}">
                  <a16:creationId xmlns:a16="http://schemas.microsoft.com/office/drawing/2014/main" id="{B2B72F8C-6088-377A-B42D-89E15AD18F07}"/>
                </a:ext>
              </a:extLst>
            </p:cNvPr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83;p38">
              <a:extLst>
                <a:ext uri="{FF2B5EF4-FFF2-40B4-BE49-F238E27FC236}">
                  <a16:creationId xmlns:a16="http://schemas.microsoft.com/office/drawing/2014/main" id="{B58D5298-D20B-1D11-434F-84DCAD7DDE34}"/>
                </a:ext>
              </a:extLst>
            </p:cNvPr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84;p38">
              <a:extLst>
                <a:ext uri="{FF2B5EF4-FFF2-40B4-BE49-F238E27FC236}">
                  <a16:creationId xmlns:a16="http://schemas.microsoft.com/office/drawing/2014/main" id="{60994DC1-F35B-3CE1-4946-B435512E4E66}"/>
                </a:ext>
              </a:extLst>
            </p:cNvPr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85;p38">
              <a:extLst>
                <a:ext uri="{FF2B5EF4-FFF2-40B4-BE49-F238E27FC236}">
                  <a16:creationId xmlns:a16="http://schemas.microsoft.com/office/drawing/2014/main" id="{AF068C6E-BDF2-A161-198C-682A6B436D87}"/>
                </a:ext>
              </a:extLst>
            </p:cNvPr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86;p38">
              <a:extLst>
                <a:ext uri="{FF2B5EF4-FFF2-40B4-BE49-F238E27FC236}">
                  <a16:creationId xmlns:a16="http://schemas.microsoft.com/office/drawing/2014/main" id="{3CCDD369-E646-5B64-7910-78FEAB680646}"/>
                </a:ext>
              </a:extLst>
            </p:cNvPr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7;p38">
              <a:extLst>
                <a:ext uri="{FF2B5EF4-FFF2-40B4-BE49-F238E27FC236}">
                  <a16:creationId xmlns:a16="http://schemas.microsoft.com/office/drawing/2014/main" id="{DEFCF8A4-11B5-2F91-4FE2-168BEE97641C}"/>
                </a:ext>
              </a:extLst>
            </p:cNvPr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8;p38">
              <a:extLst>
                <a:ext uri="{FF2B5EF4-FFF2-40B4-BE49-F238E27FC236}">
                  <a16:creationId xmlns:a16="http://schemas.microsoft.com/office/drawing/2014/main" id="{D6D0C580-54F4-34F7-632B-FD4F87B3477A}"/>
                </a:ext>
              </a:extLst>
            </p:cNvPr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9;p38">
              <a:extLst>
                <a:ext uri="{FF2B5EF4-FFF2-40B4-BE49-F238E27FC236}">
                  <a16:creationId xmlns:a16="http://schemas.microsoft.com/office/drawing/2014/main" id="{C963E525-AF5B-5607-DF11-6F6FF5E608E2}"/>
                </a:ext>
              </a:extLst>
            </p:cNvPr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90;p38">
              <a:extLst>
                <a:ext uri="{FF2B5EF4-FFF2-40B4-BE49-F238E27FC236}">
                  <a16:creationId xmlns:a16="http://schemas.microsoft.com/office/drawing/2014/main" id="{DA2D0CF3-3680-B468-B244-37852BEAA22D}"/>
                </a:ext>
              </a:extLst>
            </p:cNvPr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1;p38">
              <a:extLst>
                <a:ext uri="{FF2B5EF4-FFF2-40B4-BE49-F238E27FC236}">
                  <a16:creationId xmlns:a16="http://schemas.microsoft.com/office/drawing/2014/main" id="{987D52D1-D305-0DFC-8D42-F0D7B205F5C6}"/>
                </a:ext>
              </a:extLst>
            </p:cNvPr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2;p38">
              <a:extLst>
                <a:ext uri="{FF2B5EF4-FFF2-40B4-BE49-F238E27FC236}">
                  <a16:creationId xmlns:a16="http://schemas.microsoft.com/office/drawing/2014/main" id="{1CBFDB0F-4335-8977-AED3-1FBF77AF0942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3;p38">
              <a:extLst>
                <a:ext uri="{FF2B5EF4-FFF2-40B4-BE49-F238E27FC236}">
                  <a16:creationId xmlns:a16="http://schemas.microsoft.com/office/drawing/2014/main" id="{40233DF6-FE32-9D09-AA0C-7CCC610AE76E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4;p38">
              <a:extLst>
                <a:ext uri="{FF2B5EF4-FFF2-40B4-BE49-F238E27FC236}">
                  <a16:creationId xmlns:a16="http://schemas.microsoft.com/office/drawing/2014/main" id="{2C81268C-6A50-B06F-E145-4093EA3A681C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5;p38">
              <a:extLst>
                <a:ext uri="{FF2B5EF4-FFF2-40B4-BE49-F238E27FC236}">
                  <a16:creationId xmlns:a16="http://schemas.microsoft.com/office/drawing/2014/main" id="{A975C4B8-ABCF-6C7A-DCDE-B60BE1B0C094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96;p38">
              <a:extLst>
                <a:ext uri="{FF2B5EF4-FFF2-40B4-BE49-F238E27FC236}">
                  <a16:creationId xmlns:a16="http://schemas.microsoft.com/office/drawing/2014/main" id="{13449BD3-8C63-1862-7FCD-B797CE81FDE1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97;p38">
              <a:extLst>
                <a:ext uri="{FF2B5EF4-FFF2-40B4-BE49-F238E27FC236}">
                  <a16:creationId xmlns:a16="http://schemas.microsoft.com/office/drawing/2014/main" id="{F9F78B63-A408-A165-56C7-0062AEC6A529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98;p38">
              <a:extLst>
                <a:ext uri="{FF2B5EF4-FFF2-40B4-BE49-F238E27FC236}">
                  <a16:creationId xmlns:a16="http://schemas.microsoft.com/office/drawing/2014/main" id="{CB7F0E11-6833-5710-0534-4402406266B0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99;p38">
              <a:extLst>
                <a:ext uri="{FF2B5EF4-FFF2-40B4-BE49-F238E27FC236}">
                  <a16:creationId xmlns:a16="http://schemas.microsoft.com/office/drawing/2014/main" id="{CA30C186-5EB2-2ED0-3402-83337588E73A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0;p38">
              <a:extLst>
                <a:ext uri="{FF2B5EF4-FFF2-40B4-BE49-F238E27FC236}">
                  <a16:creationId xmlns:a16="http://schemas.microsoft.com/office/drawing/2014/main" id="{89A26F26-46C4-71C8-81E8-A9D01287CBB0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1;p38">
              <a:extLst>
                <a:ext uri="{FF2B5EF4-FFF2-40B4-BE49-F238E27FC236}">
                  <a16:creationId xmlns:a16="http://schemas.microsoft.com/office/drawing/2014/main" id="{D5F08B2B-71D6-6F86-1739-E424771F5774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2;p38">
              <a:extLst>
                <a:ext uri="{FF2B5EF4-FFF2-40B4-BE49-F238E27FC236}">
                  <a16:creationId xmlns:a16="http://schemas.microsoft.com/office/drawing/2014/main" id="{0497282E-DF9B-E49A-24EE-6DC3AAB1C287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3;p38">
              <a:extLst>
                <a:ext uri="{FF2B5EF4-FFF2-40B4-BE49-F238E27FC236}">
                  <a16:creationId xmlns:a16="http://schemas.microsoft.com/office/drawing/2014/main" id="{27489AFA-09EF-2156-BD43-4FB94EA31F0E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4;p38">
              <a:extLst>
                <a:ext uri="{FF2B5EF4-FFF2-40B4-BE49-F238E27FC236}">
                  <a16:creationId xmlns:a16="http://schemas.microsoft.com/office/drawing/2014/main" id="{BD8309C7-68A2-D4C7-D291-4F29E2A90290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5;p38">
              <a:extLst>
                <a:ext uri="{FF2B5EF4-FFF2-40B4-BE49-F238E27FC236}">
                  <a16:creationId xmlns:a16="http://schemas.microsoft.com/office/drawing/2014/main" id="{C48C5A7A-27D9-FBEF-91BC-4A21BC9F63AD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06;p38">
              <a:extLst>
                <a:ext uri="{FF2B5EF4-FFF2-40B4-BE49-F238E27FC236}">
                  <a16:creationId xmlns:a16="http://schemas.microsoft.com/office/drawing/2014/main" id="{BFF6119E-C234-26DE-C860-4335270F24C9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07;p38">
              <a:extLst>
                <a:ext uri="{FF2B5EF4-FFF2-40B4-BE49-F238E27FC236}">
                  <a16:creationId xmlns:a16="http://schemas.microsoft.com/office/drawing/2014/main" id="{9FD639C0-FD53-D6F4-24FB-D927C0F41FCE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08;p38">
              <a:extLst>
                <a:ext uri="{FF2B5EF4-FFF2-40B4-BE49-F238E27FC236}">
                  <a16:creationId xmlns:a16="http://schemas.microsoft.com/office/drawing/2014/main" id="{0697395C-3B40-01DC-A280-FD36B4A2BA3D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09;p38">
              <a:extLst>
                <a:ext uri="{FF2B5EF4-FFF2-40B4-BE49-F238E27FC236}">
                  <a16:creationId xmlns:a16="http://schemas.microsoft.com/office/drawing/2014/main" id="{0A5ECD10-55FA-E58D-995A-DE054E7DD85F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10;p38">
              <a:extLst>
                <a:ext uri="{FF2B5EF4-FFF2-40B4-BE49-F238E27FC236}">
                  <a16:creationId xmlns:a16="http://schemas.microsoft.com/office/drawing/2014/main" id="{8857FA4B-FC10-6E0A-F1EB-8A57F2059D25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1;p38">
              <a:extLst>
                <a:ext uri="{FF2B5EF4-FFF2-40B4-BE49-F238E27FC236}">
                  <a16:creationId xmlns:a16="http://schemas.microsoft.com/office/drawing/2014/main" id="{6D258E47-021B-AE06-5CD0-32863175BB8B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2;p38">
              <a:extLst>
                <a:ext uri="{FF2B5EF4-FFF2-40B4-BE49-F238E27FC236}">
                  <a16:creationId xmlns:a16="http://schemas.microsoft.com/office/drawing/2014/main" id="{E1B32A0D-2594-BDF2-7B92-7EC5F598DB79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3;p38">
              <a:extLst>
                <a:ext uri="{FF2B5EF4-FFF2-40B4-BE49-F238E27FC236}">
                  <a16:creationId xmlns:a16="http://schemas.microsoft.com/office/drawing/2014/main" id="{AC420584-17AB-0331-20EB-1B3C700BACD9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4;p38">
              <a:extLst>
                <a:ext uri="{FF2B5EF4-FFF2-40B4-BE49-F238E27FC236}">
                  <a16:creationId xmlns:a16="http://schemas.microsoft.com/office/drawing/2014/main" id="{6D47F2C9-19C3-4BE9-E60C-013513B85027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5;p38">
              <a:extLst>
                <a:ext uri="{FF2B5EF4-FFF2-40B4-BE49-F238E27FC236}">
                  <a16:creationId xmlns:a16="http://schemas.microsoft.com/office/drawing/2014/main" id="{9E7F9D2C-4E4A-AD66-FB2C-01AD053A6A82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16;p38">
              <a:extLst>
                <a:ext uri="{FF2B5EF4-FFF2-40B4-BE49-F238E27FC236}">
                  <a16:creationId xmlns:a16="http://schemas.microsoft.com/office/drawing/2014/main" id="{F692FF50-0B1C-235B-A8E3-3796EB6168F5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17;p38">
              <a:extLst>
                <a:ext uri="{FF2B5EF4-FFF2-40B4-BE49-F238E27FC236}">
                  <a16:creationId xmlns:a16="http://schemas.microsoft.com/office/drawing/2014/main" id="{9CDDB635-173E-CE01-DAB1-8DADE66A5DF2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18;p38">
              <a:extLst>
                <a:ext uri="{FF2B5EF4-FFF2-40B4-BE49-F238E27FC236}">
                  <a16:creationId xmlns:a16="http://schemas.microsoft.com/office/drawing/2014/main" id="{301592D1-CBF6-5569-1041-EA575D791434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19;p38">
              <a:extLst>
                <a:ext uri="{FF2B5EF4-FFF2-40B4-BE49-F238E27FC236}">
                  <a16:creationId xmlns:a16="http://schemas.microsoft.com/office/drawing/2014/main" id="{1CF89046-C647-E2B5-28E7-CAE4D8320F0F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20;p38">
              <a:extLst>
                <a:ext uri="{FF2B5EF4-FFF2-40B4-BE49-F238E27FC236}">
                  <a16:creationId xmlns:a16="http://schemas.microsoft.com/office/drawing/2014/main" id="{9E480CC8-640C-A429-69B7-4119F4E10085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21;p38">
              <a:extLst>
                <a:ext uri="{FF2B5EF4-FFF2-40B4-BE49-F238E27FC236}">
                  <a16:creationId xmlns:a16="http://schemas.microsoft.com/office/drawing/2014/main" id="{D9F57ED6-25B8-A2B4-D44B-342292FB70A1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2;p38">
              <a:extLst>
                <a:ext uri="{FF2B5EF4-FFF2-40B4-BE49-F238E27FC236}">
                  <a16:creationId xmlns:a16="http://schemas.microsoft.com/office/drawing/2014/main" id="{DD50457C-83DC-2BE7-ACCB-48FCD5D2F835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23;p38">
              <a:extLst>
                <a:ext uri="{FF2B5EF4-FFF2-40B4-BE49-F238E27FC236}">
                  <a16:creationId xmlns:a16="http://schemas.microsoft.com/office/drawing/2014/main" id="{0929DBA8-0342-9EA8-888F-B98D3AF638C9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24;p38">
              <a:extLst>
                <a:ext uri="{FF2B5EF4-FFF2-40B4-BE49-F238E27FC236}">
                  <a16:creationId xmlns:a16="http://schemas.microsoft.com/office/drawing/2014/main" id="{FB5F101F-505B-7E9B-7044-8A3FF7621F21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25;p38">
              <a:extLst>
                <a:ext uri="{FF2B5EF4-FFF2-40B4-BE49-F238E27FC236}">
                  <a16:creationId xmlns:a16="http://schemas.microsoft.com/office/drawing/2014/main" id="{758D4DE5-5AE8-3006-9CC8-45C9DC91F200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26;p38">
              <a:extLst>
                <a:ext uri="{FF2B5EF4-FFF2-40B4-BE49-F238E27FC236}">
                  <a16:creationId xmlns:a16="http://schemas.microsoft.com/office/drawing/2014/main" id="{74FE75B3-48D1-CD27-D22C-F50001264801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27;p38">
              <a:extLst>
                <a:ext uri="{FF2B5EF4-FFF2-40B4-BE49-F238E27FC236}">
                  <a16:creationId xmlns:a16="http://schemas.microsoft.com/office/drawing/2014/main" id="{B2B7BCEF-1E7A-DAB7-06EB-4BC724CE4EA3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28;p38">
              <a:extLst>
                <a:ext uri="{FF2B5EF4-FFF2-40B4-BE49-F238E27FC236}">
                  <a16:creationId xmlns:a16="http://schemas.microsoft.com/office/drawing/2014/main" id="{AE33D176-CDE1-439A-21CA-4D605CC9E9E9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29;p38">
              <a:extLst>
                <a:ext uri="{FF2B5EF4-FFF2-40B4-BE49-F238E27FC236}">
                  <a16:creationId xmlns:a16="http://schemas.microsoft.com/office/drawing/2014/main" id="{7F04BC9F-987F-A985-9A5F-F68A96AE4DF6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30;p38">
              <a:extLst>
                <a:ext uri="{FF2B5EF4-FFF2-40B4-BE49-F238E27FC236}">
                  <a16:creationId xmlns:a16="http://schemas.microsoft.com/office/drawing/2014/main" id="{E43C4DCB-530D-5348-D1DE-D6FC628FE619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31;p38">
              <a:extLst>
                <a:ext uri="{FF2B5EF4-FFF2-40B4-BE49-F238E27FC236}">
                  <a16:creationId xmlns:a16="http://schemas.microsoft.com/office/drawing/2014/main" id="{086BAB04-8BBA-AC9E-C8B2-DEC012098F7E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32;p38">
              <a:extLst>
                <a:ext uri="{FF2B5EF4-FFF2-40B4-BE49-F238E27FC236}">
                  <a16:creationId xmlns:a16="http://schemas.microsoft.com/office/drawing/2014/main" id="{2E5A6ADA-0410-C557-C8F2-59F451BE48F4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33;p38">
              <a:extLst>
                <a:ext uri="{FF2B5EF4-FFF2-40B4-BE49-F238E27FC236}">
                  <a16:creationId xmlns:a16="http://schemas.microsoft.com/office/drawing/2014/main" id="{438D6E18-43E4-E6A6-02D6-E9B842070DA6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34;p38">
              <a:extLst>
                <a:ext uri="{FF2B5EF4-FFF2-40B4-BE49-F238E27FC236}">
                  <a16:creationId xmlns:a16="http://schemas.microsoft.com/office/drawing/2014/main" id="{10B8DCA6-B3CF-ED16-FA92-D150954CE60A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35;p38">
              <a:extLst>
                <a:ext uri="{FF2B5EF4-FFF2-40B4-BE49-F238E27FC236}">
                  <a16:creationId xmlns:a16="http://schemas.microsoft.com/office/drawing/2014/main" id="{B84EC419-1744-BA7A-1189-62FFFF0D852D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36;p38">
              <a:extLst>
                <a:ext uri="{FF2B5EF4-FFF2-40B4-BE49-F238E27FC236}">
                  <a16:creationId xmlns:a16="http://schemas.microsoft.com/office/drawing/2014/main" id="{0325701B-1CCC-FE7A-14D4-E3C37E652A3C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37;p38">
              <a:extLst>
                <a:ext uri="{FF2B5EF4-FFF2-40B4-BE49-F238E27FC236}">
                  <a16:creationId xmlns:a16="http://schemas.microsoft.com/office/drawing/2014/main" id="{599AE812-599D-C9F5-63FB-CA399C498AB4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38;p38">
              <a:extLst>
                <a:ext uri="{FF2B5EF4-FFF2-40B4-BE49-F238E27FC236}">
                  <a16:creationId xmlns:a16="http://schemas.microsoft.com/office/drawing/2014/main" id="{281346F7-9C31-2F9F-FC6C-927D8579F93E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39;p38">
              <a:extLst>
                <a:ext uri="{FF2B5EF4-FFF2-40B4-BE49-F238E27FC236}">
                  <a16:creationId xmlns:a16="http://schemas.microsoft.com/office/drawing/2014/main" id="{DBB807DD-B152-1140-8E58-2218BE9B767F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40;p38">
              <a:extLst>
                <a:ext uri="{FF2B5EF4-FFF2-40B4-BE49-F238E27FC236}">
                  <a16:creationId xmlns:a16="http://schemas.microsoft.com/office/drawing/2014/main" id="{8B5D0214-978C-A4CB-5E6D-0D1A819B5F5C}"/>
                </a:ext>
              </a:extLst>
            </p:cNvPr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41;p38">
              <a:extLst>
                <a:ext uri="{FF2B5EF4-FFF2-40B4-BE49-F238E27FC236}">
                  <a16:creationId xmlns:a16="http://schemas.microsoft.com/office/drawing/2014/main" id="{72913337-C056-1014-0978-26A329EB932B}"/>
                </a:ext>
              </a:extLst>
            </p:cNvPr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42;p38">
              <a:extLst>
                <a:ext uri="{FF2B5EF4-FFF2-40B4-BE49-F238E27FC236}">
                  <a16:creationId xmlns:a16="http://schemas.microsoft.com/office/drawing/2014/main" id="{55FAEA50-5D81-8E3C-8041-588D9FB80CF7}"/>
                </a:ext>
              </a:extLst>
            </p:cNvPr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43;p38">
              <a:extLst>
                <a:ext uri="{FF2B5EF4-FFF2-40B4-BE49-F238E27FC236}">
                  <a16:creationId xmlns:a16="http://schemas.microsoft.com/office/drawing/2014/main" id="{EA7428D2-A5FF-8FA1-DFDE-DD235DE40773}"/>
                </a:ext>
              </a:extLst>
            </p:cNvPr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44;p38">
              <a:extLst>
                <a:ext uri="{FF2B5EF4-FFF2-40B4-BE49-F238E27FC236}">
                  <a16:creationId xmlns:a16="http://schemas.microsoft.com/office/drawing/2014/main" id="{95885FA8-96B5-A2A6-9F10-1373D98E1D2C}"/>
                </a:ext>
              </a:extLst>
            </p:cNvPr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45;p38">
              <a:extLst>
                <a:ext uri="{FF2B5EF4-FFF2-40B4-BE49-F238E27FC236}">
                  <a16:creationId xmlns:a16="http://schemas.microsoft.com/office/drawing/2014/main" id="{5791445A-8FDD-9D0D-431A-D88618883CBC}"/>
                </a:ext>
              </a:extLst>
            </p:cNvPr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46;p38">
              <a:extLst>
                <a:ext uri="{FF2B5EF4-FFF2-40B4-BE49-F238E27FC236}">
                  <a16:creationId xmlns:a16="http://schemas.microsoft.com/office/drawing/2014/main" id="{276375CC-F0F4-514F-FF8D-46E0890E7632}"/>
                </a:ext>
              </a:extLst>
            </p:cNvPr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47;p38">
              <a:extLst>
                <a:ext uri="{FF2B5EF4-FFF2-40B4-BE49-F238E27FC236}">
                  <a16:creationId xmlns:a16="http://schemas.microsoft.com/office/drawing/2014/main" id="{4F98AAF4-2FFD-2808-1B13-505B72085B60}"/>
                </a:ext>
              </a:extLst>
            </p:cNvPr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48;p38">
              <a:extLst>
                <a:ext uri="{FF2B5EF4-FFF2-40B4-BE49-F238E27FC236}">
                  <a16:creationId xmlns:a16="http://schemas.microsoft.com/office/drawing/2014/main" id="{91F5E40B-D101-B0E6-E32E-5C10CDF0757B}"/>
                </a:ext>
              </a:extLst>
            </p:cNvPr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49;p38">
              <a:extLst>
                <a:ext uri="{FF2B5EF4-FFF2-40B4-BE49-F238E27FC236}">
                  <a16:creationId xmlns:a16="http://schemas.microsoft.com/office/drawing/2014/main" id="{99BF12C0-5859-B91A-ED0C-953998A0327D}"/>
                </a:ext>
              </a:extLst>
            </p:cNvPr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50;p38">
              <a:extLst>
                <a:ext uri="{FF2B5EF4-FFF2-40B4-BE49-F238E27FC236}">
                  <a16:creationId xmlns:a16="http://schemas.microsoft.com/office/drawing/2014/main" id="{EEB850E9-8DFB-32A2-B7D1-694DD549997E}"/>
                </a:ext>
              </a:extLst>
            </p:cNvPr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51;p38">
              <a:extLst>
                <a:ext uri="{FF2B5EF4-FFF2-40B4-BE49-F238E27FC236}">
                  <a16:creationId xmlns:a16="http://schemas.microsoft.com/office/drawing/2014/main" id="{EE73F52C-2EEB-E233-9B0E-E9C0E81A2B8E}"/>
                </a:ext>
              </a:extLst>
            </p:cNvPr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52;p38">
              <a:extLst>
                <a:ext uri="{FF2B5EF4-FFF2-40B4-BE49-F238E27FC236}">
                  <a16:creationId xmlns:a16="http://schemas.microsoft.com/office/drawing/2014/main" id="{40568E34-6D7D-2C1C-A2C4-81F0584A0DAC}"/>
                </a:ext>
              </a:extLst>
            </p:cNvPr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53;p38">
              <a:extLst>
                <a:ext uri="{FF2B5EF4-FFF2-40B4-BE49-F238E27FC236}">
                  <a16:creationId xmlns:a16="http://schemas.microsoft.com/office/drawing/2014/main" id="{8570EE9B-2A97-5B7B-9F6B-26ED95049CDE}"/>
                </a:ext>
              </a:extLst>
            </p:cNvPr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54;p38">
              <a:extLst>
                <a:ext uri="{FF2B5EF4-FFF2-40B4-BE49-F238E27FC236}">
                  <a16:creationId xmlns:a16="http://schemas.microsoft.com/office/drawing/2014/main" id="{C8F2E27C-D649-701A-E356-35E957F3BF4C}"/>
                </a:ext>
              </a:extLst>
            </p:cNvPr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55;p38">
              <a:extLst>
                <a:ext uri="{FF2B5EF4-FFF2-40B4-BE49-F238E27FC236}">
                  <a16:creationId xmlns:a16="http://schemas.microsoft.com/office/drawing/2014/main" id="{9783A351-CE47-51E3-C55A-0BAEE8630C11}"/>
                </a:ext>
              </a:extLst>
            </p:cNvPr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6;p38">
              <a:extLst>
                <a:ext uri="{FF2B5EF4-FFF2-40B4-BE49-F238E27FC236}">
                  <a16:creationId xmlns:a16="http://schemas.microsoft.com/office/drawing/2014/main" id="{C8CC8744-21DE-729C-C705-9D39E86F8F21}"/>
                </a:ext>
              </a:extLst>
            </p:cNvPr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57;p38">
              <a:extLst>
                <a:ext uri="{FF2B5EF4-FFF2-40B4-BE49-F238E27FC236}">
                  <a16:creationId xmlns:a16="http://schemas.microsoft.com/office/drawing/2014/main" id="{2D1F1A56-CA42-2D2F-718E-79E9DB3A5C8B}"/>
                </a:ext>
              </a:extLst>
            </p:cNvPr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58;p38">
              <a:extLst>
                <a:ext uri="{FF2B5EF4-FFF2-40B4-BE49-F238E27FC236}">
                  <a16:creationId xmlns:a16="http://schemas.microsoft.com/office/drawing/2014/main" id="{A2DBF822-F3D3-0E28-112C-790835E69085}"/>
                </a:ext>
              </a:extLst>
            </p:cNvPr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25852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0E782-37C8-D99B-741E-E53DD0D19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00" y="1242450"/>
            <a:ext cx="4139398" cy="1627130"/>
          </a:xfrm>
        </p:spPr>
        <p:txBody>
          <a:bodyPr/>
          <a:lstStyle/>
          <a:p>
            <a:pPr marL="0" lvl="0" indent="0">
              <a:buClr>
                <a:schemeClr val="lt1"/>
              </a:buClr>
              <a:buSzPts val="1100"/>
              <a:buNone/>
            </a:pPr>
            <a:r>
              <a:rPr lang="en-GB" dirty="0"/>
              <a:t>Any questions?</a:t>
            </a:r>
          </a:p>
          <a:p>
            <a:pPr marL="0" lvl="0" indent="0">
              <a:lnSpc>
                <a:spcPct val="100000"/>
              </a:lnSpc>
              <a:buClr>
                <a:srgbClr val="000000"/>
              </a:buClr>
              <a:buSzTx/>
              <a:buNone/>
              <a:defRPr/>
            </a:pPr>
            <a:r>
              <a:rPr lang="en-GB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MD PARVEZ ALAM KHAN ABIR</a:t>
            </a:r>
          </a:p>
          <a:p>
            <a:pPr marL="0" lvl="0" indent="0">
              <a:lnSpc>
                <a:spcPct val="100000"/>
              </a:lnSpc>
              <a:buClr>
                <a:srgbClr val="000000"/>
              </a:buClr>
              <a:buSzTx/>
              <a:buNone/>
              <a:defRPr/>
            </a:pPr>
            <a:r>
              <a:rPr lang="en-GB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ULSTER UNIVERSITY</a:t>
            </a:r>
          </a:p>
          <a:p>
            <a:pPr marL="0" lvl="0" indent="0">
              <a:lnSpc>
                <a:spcPct val="100000"/>
              </a:lnSpc>
              <a:buClr>
                <a:srgbClr val="000000"/>
              </a:buClr>
              <a:buSzTx/>
              <a:buNone/>
              <a:defRPr/>
            </a:pPr>
            <a:r>
              <a:rPr lang="en-GB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Abir-MPAK@ulster.ac.uk</a:t>
            </a:r>
          </a:p>
          <a:p>
            <a:endParaRPr lang="en-GB" dirty="0"/>
          </a:p>
        </p:txBody>
      </p:sp>
      <p:sp>
        <p:nvSpPr>
          <p:cNvPr id="4" name="Google Shape;600;p37">
            <a:extLst>
              <a:ext uri="{FF2B5EF4-FFF2-40B4-BE49-F238E27FC236}">
                <a16:creationId xmlns:a16="http://schemas.microsoft.com/office/drawing/2014/main" id="{B0722AB5-B524-A3CE-FB38-AE7016A9E3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4375" y="534988"/>
            <a:ext cx="7715250" cy="7080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 </a:t>
            </a:r>
            <a:endParaRPr dirty="0"/>
          </a:p>
        </p:txBody>
      </p:sp>
      <p:grpSp>
        <p:nvGrpSpPr>
          <p:cNvPr id="5" name="Google Shape;625;p37">
            <a:extLst>
              <a:ext uri="{FF2B5EF4-FFF2-40B4-BE49-F238E27FC236}">
                <a16:creationId xmlns:a16="http://schemas.microsoft.com/office/drawing/2014/main" id="{17DA5A9F-9496-CA82-91C3-8F9A83B75CE0}"/>
              </a:ext>
            </a:extLst>
          </p:cNvPr>
          <p:cNvGrpSpPr/>
          <p:nvPr/>
        </p:nvGrpSpPr>
        <p:grpSpPr>
          <a:xfrm>
            <a:off x="4902098" y="535097"/>
            <a:ext cx="3683753" cy="4073629"/>
            <a:chOff x="4825898" y="535097"/>
            <a:chExt cx="3683753" cy="4073629"/>
          </a:xfrm>
        </p:grpSpPr>
        <p:grpSp>
          <p:nvGrpSpPr>
            <p:cNvPr id="6" name="Google Shape;626;p37">
              <a:extLst>
                <a:ext uri="{FF2B5EF4-FFF2-40B4-BE49-F238E27FC236}">
                  <a16:creationId xmlns:a16="http://schemas.microsoft.com/office/drawing/2014/main" id="{655D1B92-C28D-F327-9E66-0CF5D2CE2C7B}"/>
                </a:ext>
              </a:extLst>
            </p:cNvPr>
            <p:cNvGrpSpPr/>
            <p:nvPr/>
          </p:nvGrpSpPr>
          <p:grpSpPr>
            <a:xfrm>
              <a:off x="5416996" y="1013447"/>
              <a:ext cx="2303759" cy="3595278"/>
              <a:chOff x="5416996" y="1013447"/>
              <a:chExt cx="2303759" cy="3595278"/>
            </a:xfrm>
          </p:grpSpPr>
          <p:sp>
            <p:nvSpPr>
              <p:cNvPr id="27" name="Google Shape;627;p37">
                <a:extLst>
                  <a:ext uri="{FF2B5EF4-FFF2-40B4-BE49-F238E27FC236}">
                    <a16:creationId xmlns:a16="http://schemas.microsoft.com/office/drawing/2014/main" id="{D7338CF9-9DB9-2D79-5E85-8998ED11774A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28;p37">
                <a:extLst>
                  <a:ext uri="{FF2B5EF4-FFF2-40B4-BE49-F238E27FC236}">
                    <a16:creationId xmlns:a16="http://schemas.microsoft.com/office/drawing/2014/main" id="{326B6D68-13AC-6AD1-EDC9-93D1DAD6A992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29;p37">
                <a:extLst>
                  <a:ext uri="{FF2B5EF4-FFF2-40B4-BE49-F238E27FC236}">
                    <a16:creationId xmlns:a16="http://schemas.microsoft.com/office/drawing/2014/main" id="{055456D1-8F0B-04A6-D982-EB2941D61683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0;p37">
                <a:extLst>
                  <a:ext uri="{FF2B5EF4-FFF2-40B4-BE49-F238E27FC236}">
                    <a16:creationId xmlns:a16="http://schemas.microsoft.com/office/drawing/2014/main" id="{13E6486E-C210-EE48-2182-4F0BB341080E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;p37">
                <a:extLst>
                  <a:ext uri="{FF2B5EF4-FFF2-40B4-BE49-F238E27FC236}">
                    <a16:creationId xmlns:a16="http://schemas.microsoft.com/office/drawing/2014/main" id="{9E8CF8ED-7169-7A55-31A0-646BF443842C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;p37">
                <a:extLst>
                  <a:ext uri="{FF2B5EF4-FFF2-40B4-BE49-F238E27FC236}">
                    <a16:creationId xmlns:a16="http://schemas.microsoft.com/office/drawing/2014/main" id="{D2C1BBC2-974B-C37A-9A44-4157A345E7A0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3;p37">
                <a:extLst>
                  <a:ext uri="{FF2B5EF4-FFF2-40B4-BE49-F238E27FC236}">
                    <a16:creationId xmlns:a16="http://schemas.microsoft.com/office/drawing/2014/main" id="{30CC20A0-79A0-8E20-D3A7-005AB5BD1E18}"/>
                  </a:ext>
                </a:extLst>
              </p:cNvPr>
              <p:cNvSpPr/>
              <p:nvPr/>
            </p:nvSpPr>
            <p:spPr>
              <a:xfrm>
                <a:off x="5467394" y="3094140"/>
                <a:ext cx="1566251" cy="207408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4424" extrusionOk="0">
                    <a:moveTo>
                      <a:pt x="16705" y="1"/>
                    </a:moveTo>
                    <a:cubicBezTo>
                      <a:pt x="7480" y="1"/>
                      <a:pt x="0" y="991"/>
                      <a:pt x="0" y="2211"/>
                    </a:cubicBezTo>
                    <a:cubicBezTo>
                      <a:pt x="0" y="3433"/>
                      <a:pt x="7480" y="4424"/>
                      <a:pt x="16705" y="4424"/>
                    </a:cubicBezTo>
                    <a:cubicBezTo>
                      <a:pt x="25930" y="4424"/>
                      <a:pt x="33408" y="3433"/>
                      <a:pt x="33408" y="2211"/>
                    </a:cubicBezTo>
                    <a:cubicBezTo>
                      <a:pt x="33408" y="991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F2F4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4;p37">
                <a:extLst>
                  <a:ext uri="{FF2B5EF4-FFF2-40B4-BE49-F238E27FC236}">
                    <a16:creationId xmlns:a16="http://schemas.microsoft.com/office/drawing/2014/main" id="{6628263C-5908-2E29-192B-7F25F4089283}"/>
                  </a:ext>
                </a:extLst>
              </p:cNvPr>
              <p:cNvSpPr/>
              <p:nvPr/>
            </p:nvSpPr>
            <p:spPr>
              <a:xfrm>
                <a:off x="5513527" y="3126817"/>
                <a:ext cx="1474033" cy="142054"/>
              </a:xfrm>
              <a:custGeom>
                <a:avLst/>
                <a:gdLst/>
                <a:ahLst/>
                <a:cxnLst/>
                <a:rect l="l" t="t" r="r" b="b"/>
                <a:pathLst>
                  <a:path w="31441" h="3030" extrusionOk="0">
                    <a:moveTo>
                      <a:pt x="15721" y="1"/>
                    </a:moveTo>
                    <a:cubicBezTo>
                      <a:pt x="11633" y="1"/>
                      <a:pt x="7709" y="200"/>
                      <a:pt x="4672" y="559"/>
                    </a:cubicBezTo>
                    <a:cubicBezTo>
                      <a:pt x="1764" y="903"/>
                      <a:pt x="518" y="1287"/>
                      <a:pt x="1" y="1514"/>
                    </a:cubicBezTo>
                    <a:cubicBezTo>
                      <a:pt x="518" y="1744"/>
                      <a:pt x="1764" y="2127"/>
                      <a:pt x="4672" y="2471"/>
                    </a:cubicBezTo>
                    <a:cubicBezTo>
                      <a:pt x="7709" y="2831"/>
                      <a:pt x="11633" y="3029"/>
                      <a:pt x="15721" y="3029"/>
                    </a:cubicBezTo>
                    <a:cubicBezTo>
                      <a:pt x="19807" y="3029"/>
                      <a:pt x="23731" y="2831"/>
                      <a:pt x="26768" y="2471"/>
                    </a:cubicBezTo>
                    <a:cubicBezTo>
                      <a:pt x="29676" y="2127"/>
                      <a:pt x="30922" y="1744"/>
                      <a:pt x="31441" y="1514"/>
                    </a:cubicBezTo>
                    <a:cubicBezTo>
                      <a:pt x="30922" y="1287"/>
                      <a:pt x="29676" y="903"/>
                      <a:pt x="26768" y="559"/>
                    </a:cubicBezTo>
                    <a:cubicBezTo>
                      <a:pt x="23731" y="200"/>
                      <a:pt x="19807" y="1"/>
                      <a:pt x="15721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5;p37">
                <a:extLst>
                  <a:ext uri="{FF2B5EF4-FFF2-40B4-BE49-F238E27FC236}">
                    <a16:creationId xmlns:a16="http://schemas.microsoft.com/office/drawing/2014/main" id="{CA523ED5-018D-2D64-97A7-5C1AC9D23AD9}"/>
                  </a:ext>
                </a:extLst>
              </p:cNvPr>
              <p:cNvSpPr/>
              <p:nvPr/>
            </p:nvSpPr>
            <p:spPr>
              <a:xfrm>
                <a:off x="5467394" y="3027895"/>
                <a:ext cx="1566251" cy="169949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3625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2635"/>
                      <a:pt x="7480" y="3624"/>
                      <a:pt x="16705" y="3624"/>
                    </a:cubicBezTo>
                    <a:cubicBezTo>
                      <a:pt x="25930" y="3624"/>
                      <a:pt x="33408" y="2635"/>
                      <a:pt x="33408" y="1414"/>
                    </a:cubicBezTo>
                    <a:lnTo>
                      <a:pt x="33408" y="1"/>
                    </a:lnTo>
                    <a:cubicBezTo>
                      <a:pt x="31824" y="1030"/>
                      <a:pt x="24947" y="1805"/>
                      <a:pt x="16705" y="1805"/>
                    </a:cubicBezTo>
                    <a:cubicBezTo>
                      <a:pt x="8461" y="1805"/>
                      <a:pt x="1584" y="1030"/>
                      <a:pt x="0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36;p37">
                <a:extLst>
                  <a:ext uri="{FF2B5EF4-FFF2-40B4-BE49-F238E27FC236}">
                    <a16:creationId xmlns:a16="http://schemas.microsoft.com/office/drawing/2014/main" id="{FEACCFAC-9F30-EC51-5AA7-B3BBE981D280}"/>
                  </a:ext>
                </a:extLst>
              </p:cNvPr>
              <p:cNvSpPr/>
              <p:nvPr/>
            </p:nvSpPr>
            <p:spPr>
              <a:xfrm>
                <a:off x="5467394" y="2144347"/>
                <a:ext cx="1566251" cy="968171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20651" extrusionOk="0">
                    <a:moveTo>
                      <a:pt x="16705" y="1"/>
                    </a:moveTo>
                    <a:cubicBezTo>
                      <a:pt x="7480" y="1"/>
                      <a:pt x="0" y="7478"/>
                      <a:pt x="0" y="16705"/>
                    </a:cubicBezTo>
                    <a:lnTo>
                      <a:pt x="0" y="18847"/>
                    </a:lnTo>
                    <a:cubicBezTo>
                      <a:pt x="1584" y="19876"/>
                      <a:pt x="8461" y="20651"/>
                      <a:pt x="16705" y="20651"/>
                    </a:cubicBezTo>
                    <a:cubicBezTo>
                      <a:pt x="24947" y="20651"/>
                      <a:pt x="31824" y="19876"/>
                      <a:pt x="33408" y="18847"/>
                    </a:cubicBezTo>
                    <a:lnTo>
                      <a:pt x="33408" y="16705"/>
                    </a:lnTo>
                    <a:cubicBezTo>
                      <a:pt x="33408" y="7478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37;p37">
                <a:extLst>
                  <a:ext uri="{FF2B5EF4-FFF2-40B4-BE49-F238E27FC236}">
                    <a16:creationId xmlns:a16="http://schemas.microsoft.com/office/drawing/2014/main" id="{E3D89CC7-CEE7-CEC8-3987-3F1C0D6775D2}"/>
                  </a:ext>
                </a:extLst>
              </p:cNvPr>
              <p:cNvSpPr/>
              <p:nvPr/>
            </p:nvSpPr>
            <p:spPr>
              <a:xfrm>
                <a:off x="5715590" y="2565821"/>
                <a:ext cx="1069859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22820" h="8650" extrusionOk="0">
                    <a:moveTo>
                      <a:pt x="918" y="0"/>
                    </a:moveTo>
                    <a:cubicBezTo>
                      <a:pt x="409" y="0"/>
                      <a:pt x="1" y="410"/>
                      <a:pt x="1" y="918"/>
                    </a:cubicBezTo>
                    <a:lnTo>
                      <a:pt x="1" y="7730"/>
                    </a:lnTo>
                    <a:cubicBezTo>
                      <a:pt x="1" y="8239"/>
                      <a:pt x="409" y="8649"/>
                      <a:pt x="918" y="8649"/>
                    </a:cubicBezTo>
                    <a:lnTo>
                      <a:pt x="21902" y="8649"/>
                    </a:lnTo>
                    <a:cubicBezTo>
                      <a:pt x="22411" y="8649"/>
                      <a:pt x="22819" y="8239"/>
                      <a:pt x="22819" y="7730"/>
                    </a:cubicBezTo>
                    <a:lnTo>
                      <a:pt x="22819" y="918"/>
                    </a:lnTo>
                    <a:cubicBezTo>
                      <a:pt x="22819" y="410"/>
                      <a:pt x="22411" y="0"/>
                      <a:pt x="21902" y="0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38;p37">
                <a:extLst>
                  <a:ext uri="{FF2B5EF4-FFF2-40B4-BE49-F238E27FC236}">
                    <a16:creationId xmlns:a16="http://schemas.microsoft.com/office/drawing/2014/main" id="{E754EB5C-699D-805B-FBA0-95F59D8C2921}"/>
                  </a:ext>
                </a:extLst>
              </p:cNvPr>
              <p:cNvSpPr/>
              <p:nvPr/>
            </p:nvSpPr>
            <p:spPr>
              <a:xfrm>
                <a:off x="5753518" y="2603796"/>
                <a:ext cx="994003" cy="329537"/>
              </a:xfrm>
              <a:custGeom>
                <a:avLst/>
                <a:gdLst/>
                <a:ahLst/>
                <a:cxnLst/>
                <a:rect l="l" t="t" r="r" b="b"/>
                <a:pathLst>
                  <a:path w="21202" h="7029" extrusionOk="0">
                    <a:moveTo>
                      <a:pt x="109" y="1"/>
                    </a:moveTo>
                    <a:cubicBezTo>
                      <a:pt x="49" y="1"/>
                      <a:pt x="1" y="48"/>
                      <a:pt x="1" y="108"/>
                    </a:cubicBezTo>
                    <a:lnTo>
                      <a:pt x="1" y="6920"/>
                    </a:lnTo>
                    <a:cubicBezTo>
                      <a:pt x="1" y="6980"/>
                      <a:pt x="49" y="7029"/>
                      <a:pt x="109" y="7029"/>
                    </a:cubicBezTo>
                    <a:lnTo>
                      <a:pt x="21093" y="7029"/>
                    </a:lnTo>
                    <a:cubicBezTo>
                      <a:pt x="21153" y="7029"/>
                      <a:pt x="21201" y="6980"/>
                      <a:pt x="21201" y="6920"/>
                    </a:cubicBezTo>
                    <a:lnTo>
                      <a:pt x="21201" y="108"/>
                    </a:lnTo>
                    <a:cubicBezTo>
                      <a:pt x="21201" y="48"/>
                      <a:pt x="21153" y="1"/>
                      <a:pt x="21093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39;p37">
                <a:extLst>
                  <a:ext uri="{FF2B5EF4-FFF2-40B4-BE49-F238E27FC236}">
                    <a16:creationId xmlns:a16="http://schemas.microsoft.com/office/drawing/2014/main" id="{5E875883-FCE5-BE6E-7ACE-5493D08013ED}"/>
                  </a:ext>
                </a:extLst>
              </p:cNvPr>
              <p:cNvSpPr/>
              <p:nvPr/>
            </p:nvSpPr>
            <p:spPr>
              <a:xfrm>
                <a:off x="6462100" y="2646459"/>
                <a:ext cx="115378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210" extrusionOk="0">
                    <a:moveTo>
                      <a:pt x="1230" y="0"/>
                    </a:moveTo>
                    <a:cubicBezTo>
                      <a:pt x="551" y="0"/>
                      <a:pt x="1" y="551"/>
                      <a:pt x="1" y="1230"/>
                    </a:cubicBezTo>
                    <a:lnTo>
                      <a:pt x="1" y="3980"/>
                    </a:lnTo>
                    <a:cubicBezTo>
                      <a:pt x="1" y="4659"/>
                      <a:pt x="551" y="5209"/>
                      <a:pt x="1230" y="5209"/>
                    </a:cubicBezTo>
                    <a:cubicBezTo>
                      <a:pt x="1911" y="5209"/>
                      <a:pt x="2461" y="4659"/>
                      <a:pt x="2461" y="3980"/>
                    </a:cubicBezTo>
                    <a:lnTo>
                      <a:pt x="2461" y="1230"/>
                    </a:lnTo>
                    <a:cubicBezTo>
                      <a:pt x="2461" y="551"/>
                      <a:pt x="1911" y="0"/>
                      <a:pt x="1230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40;p37">
                <a:extLst>
                  <a:ext uri="{FF2B5EF4-FFF2-40B4-BE49-F238E27FC236}">
                    <a16:creationId xmlns:a16="http://schemas.microsoft.com/office/drawing/2014/main" id="{7F86E31A-045D-4EB4-4A4D-DF70D81D7760}"/>
                  </a:ext>
                </a:extLst>
              </p:cNvPr>
              <p:cNvSpPr/>
              <p:nvPr/>
            </p:nvSpPr>
            <p:spPr>
              <a:xfrm>
                <a:off x="5923561" y="2646459"/>
                <a:ext cx="115331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210" extrusionOk="0">
                    <a:moveTo>
                      <a:pt x="1231" y="0"/>
                    </a:moveTo>
                    <a:cubicBezTo>
                      <a:pt x="552" y="0"/>
                      <a:pt x="0" y="551"/>
                      <a:pt x="0" y="1230"/>
                    </a:cubicBezTo>
                    <a:lnTo>
                      <a:pt x="0" y="3980"/>
                    </a:lnTo>
                    <a:cubicBezTo>
                      <a:pt x="0" y="4659"/>
                      <a:pt x="552" y="5209"/>
                      <a:pt x="1231" y="5209"/>
                    </a:cubicBezTo>
                    <a:cubicBezTo>
                      <a:pt x="1910" y="5209"/>
                      <a:pt x="2460" y="4659"/>
                      <a:pt x="2460" y="3980"/>
                    </a:cubicBezTo>
                    <a:lnTo>
                      <a:pt x="2460" y="1230"/>
                    </a:lnTo>
                    <a:cubicBezTo>
                      <a:pt x="2460" y="551"/>
                      <a:pt x="1910" y="0"/>
                      <a:pt x="1231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41;p37">
                <a:extLst>
                  <a:ext uri="{FF2B5EF4-FFF2-40B4-BE49-F238E27FC236}">
                    <a16:creationId xmlns:a16="http://schemas.microsoft.com/office/drawing/2014/main" id="{F608ECE0-07E2-7078-BD19-2E0584EB51CE}"/>
                  </a:ext>
                </a:extLst>
              </p:cNvPr>
              <p:cNvSpPr/>
              <p:nvPr/>
            </p:nvSpPr>
            <p:spPr>
              <a:xfrm>
                <a:off x="6005090" y="2200747"/>
                <a:ext cx="490860" cy="264886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650" extrusionOk="0">
                    <a:moveTo>
                      <a:pt x="5236" y="1"/>
                    </a:moveTo>
                    <a:cubicBezTo>
                      <a:pt x="2698" y="1"/>
                      <a:pt x="582" y="975"/>
                      <a:pt x="103" y="2268"/>
                    </a:cubicBezTo>
                    <a:cubicBezTo>
                      <a:pt x="36" y="2449"/>
                      <a:pt x="1" y="2635"/>
                      <a:pt x="1" y="2825"/>
                    </a:cubicBezTo>
                    <a:cubicBezTo>
                      <a:pt x="1" y="3016"/>
                      <a:pt x="36" y="3202"/>
                      <a:pt x="103" y="3383"/>
                    </a:cubicBezTo>
                    <a:cubicBezTo>
                      <a:pt x="582" y="4675"/>
                      <a:pt x="2698" y="5650"/>
                      <a:pt x="5236" y="5650"/>
                    </a:cubicBezTo>
                    <a:cubicBezTo>
                      <a:pt x="8125" y="5650"/>
                      <a:pt x="10469" y="4384"/>
                      <a:pt x="10469" y="2825"/>
                    </a:cubicBezTo>
                    <a:cubicBezTo>
                      <a:pt x="10469" y="1265"/>
                      <a:pt x="8125" y="1"/>
                      <a:pt x="5236" y="1"/>
                    </a:cubicBez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42;p37">
                <a:extLst>
                  <a:ext uri="{FF2B5EF4-FFF2-40B4-BE49-F238E27FC236}">
                    <a16:creationId xmlns:a16="http://schemas.microsoft.com/office/drawing/2014/main" id="{4A0FDB08-BF18-1036-EF71-60F6E1642902}"/>
                  </a:ext>
                </a:extLst>
              </p:cNvPr>
              <p:cNvSpPr/>
              <p:nvPr/>
            </p:nvSpPr>
            <p:spPr>
              <a:xfrm>
                <a:off x="6005090" y="2307076"/>
                <a:ext cx="43273" cy="52274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115" extrusionOk="0">
                    <a:moveTo>
                      <a:pt x="103" y="0"/>
                    </a:moveTo>
                    <a:cubicBezTo>
                      <a:pt x="36" y="181"/>
                      <a:pt x="1" y="367"/>
                      <a:pt x="1" y="557"/>
                    </a:cubicBezTo>
                    <a:cubicBezTo>
                      <a:pt x="1" y="748"/>
                      <a:pt x="36" y="934"/>
                      <a:pt x="103" y="1115"/>
                    </a:cubicBezTo>
                    <a:cubicBezTo>
                      <a:pt x="564" y="1084"/>
                      <a:pt x="923" y="846"/>
                      <a:pt x="923" y="557"/>
                    </a:cubicBezTo>
                    <a:cubicBezTo>
                      <a:pt x="923" y="268"/>
                      <a:pt x="564" y="31"/>
                      <a:pt x="103" y="0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43;p37">
                <a:extLst>
                  <a:ext uri="{FF2B5EF4-FFF2-40B4-BE49-F238E27FC236}">
                    <a16:creationId xmlns:a16="http://schemas.microsoft.com/office/drawing/2014/main" id="{BA5A102C-26DF-5525-AB11-6F68D71DAA96}"/>
                  </a:ext>
                </a:extLst>
              </p:cNvPr>
              <p:cNvSpPr/>
              <p:nvPr/>
            </p:nvSpPr>
            <p:spPr>
              <a:xfrm>
                <a:off x="5740532" y="3606050"/>
                <a:ext cx="1020023" cy="549182"/>
              </a:xfrm>
              <a:custGeom>
                <a:avLst/>
                <a:gdLst/>
                <a:ahLst/>
                <a:cxnLst/>
                <a:rect l="l" t="t" r="r" b="b"/>
                <a:pathLst>
                  <a:path w="21757" h="11714" extrusionOk="0">
                    <a:moveTo>
                      <a:pt x="10879" y="1"/>
                    </a:moveTo>
                    <a:cubicBezTo>
                      <a:pt x="7875" y="1"/>
                      <a:pt x="5155" y="1219"/>
                      <a:pt x="3185" y="3188"/>
                    </a:cubicBezTo>
                    <a:cubicBezTo>
                      <a:pt x="1218" y="5156"/>
                      <a:pt x="1" y="7876"/>
                      <a:pt x="1" y="10879"/>
                    </a:cubicBezTo>
                    <a:lnTo>
                      <a:pt x="1" y="11713"/>
                    </a:lnTo>
                    <a:cubicBezTo>
                      <a:pt x="1" y="8709"/>
                      <a:pt x="1218" y="5989"/>
                      <a:pt x="3185" y="4022"/>
                    </a:cubicBezTo>
                    <a:cubicBezTo>
                      <a:pt x="5155" y="2053"/>
                      <a:pt x="7875" y="836"/>
                      <a:pt x="10879" y="836"/>
                    </a:cubicBezTo>
                    <a:cubicBezTo>
                      <a:pt x="16886" y="836"/>
                      <a:pt x="21757" y="5705"/>
                      <a:pt x="21757" y="11713"/>
                    </a:cubicBezTo>
                    <a:lnTo>
                      <a:pt x="21757" y="10879"/>
                    </a:lnTo>
                    <a:cubicBezTo>
                      <a:pt x="21757" y="4872"/>
                      <a:pt x="16886" y="1"/>
                      <a:pt x="10879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44;p37">
                <a:extLst>
                  <a:ext uri="{FF2B5EF4-FFF2-40B4-BE49-F238E27FC236}">
                    <a16:creationId xmlns:a16="http://schemas.microsoft.com/office/drawing/2014/main" id="{00683C03-B4D3-27CB-CDC2-7028F28BC825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45;p37">
                <a:extLst>
                  <a:ext uri="{FF2B5EF4-FFF2-40B4-BE49-F238E27FC236}">
                    <a16:creationId xmlns:a16="http://schemas.microsoft.com/office/drawing/2014/main" id="{2D83A16F-2D6F-924D-9C4C-91D43DB723D4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46;p37">
                <a:extLst>
                  <a:ext uri="{FF2B5EF4-FFF2-40B4-BE49-F238E27FC236}">
                    <a16:creationId xmlns:a16="http://schemas.microsoft.com/office/drawing/2014/main" id="{53F9714D-30AD-FD2C-4614-516FEFB4985F}"/>
                  </a:ext>
                </a:extLst>
              </p:cNvPr>
              <p:cNvSpPr/>
              <p:nvPr/>
            </p:nvSpPr>
            <p:spPr>
              <a:xfrm>
                <a:off x="5425810" y="3259635"/>
                <a:ext cx="41632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6730" extrusionOk="0">
                    <a:moveTo>
                      <a:pt x="887" y="1"/>
                    </a:moveTo>
                    <a:cubicBezTo>
                      <a:pt x="357" y="307"/>
                      <a:pt x="1" y="880"/>
                      <a:pt x="1" y="1537"/>
                    </a:cubicBezTo>
                    <a:lnTo>
                      <a:pt x="1" y="5191"/>
                    </a:lnTo>
                    <a:cubicBezTo>
                      <a:pt x="1" y="5849"/>
                      <a:pt x="357" y="6422"/>
                      <a:pt x="887" y="6729"/>
                    </a:cubicBezTo>
                    <a:lnTo>
                      <a:pt x="887" y="1"/>
                    </a:ln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47;p37">
                <a:extLst>
                  <a:ext uri="{FF2B5EF4-FFF2-40B4-BE49-F238E27FC236}">
                    <a16:creationId xmlns:a16="http://schemas.microsoft.com/office/drawing/2014/main" id="{61673574-D9FF-C8F5-79B0-DB149FA940D2}"/>
                  </a:ext>
                </a:extLst>
              </p:cNvPr>
              <p:cNvSpPr/>
              <p:nvPr/>
            </p:nvSpPr>
            <p:spPr>
              <a:xfrm>
                <a:off x="5666270" y="2236799"/>
                <a:ext cx="30614" cy="53174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1342" extrusionOk="0">
                    <a:moveTo>
                      <a:pt x="327" y="1"/>
                    </a:moveTo>
                    <a:cubicBezTo>
                      <a:pt x="146" y="1"/>
                      <a:pt x="1" y="146"/>
                      <a:pt x="1" y="327"/>
                    </a:cubicBezTo>
                    <a:lnTo>
                      <a:pt x="1" y="11342"/>
                    </a:lnTo>
                    <a:lnTo>
                      <a:pt x="652" y="11342"/>
                    </a:lnTo>
                    <a:lnTo>
                      <a:pt x="652" y="327"/>
                    </a:lnTo>
                    <a:cubicBezTo>
                      <a:pt x="652" y="146"/>
                      <a:pt x="505" y="1"/>
                      <a:pt x="327" y="1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648;p37">
                <a:extLst>
                  <a:ext uri="{FF2B5EF4-FFF2-40B4-BE49-F238E27FC236}">
                    <a16:creationId xmlns:a16="http://schemas.microsoft.com/office/drawing/2014/main" id="{BCF06DBB-3BFA-E1A0-F21B-6B511AAC7E48}"/>
                  </a:ext>
                </a:extLst>
              </p:cNvPr>
              <p:cNvSpPr/>
              <p:nvPr/>
            </p:nvSpPr>
            <p:spPr>
              <a:xfrm>
                <a:off x="5647517" y="2682136"/>
                <a:ext cx="68120" cy="172856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3687" extrusionOk="0">
                    <a:moveTo>
                      <a:pt x="621" y="1"/>
                    </a:moveTo>
                    <a:cubicBezTo>
                      <a:pt x="279" y="1"/>
                      <a:pt x="0" y="279"/>
                      <a:pt x="0" y="621"/>
                    </a:cubicBezTo>
                    <a:lnTo>
                      <a:pt x="0" y="3066"/>
                    </a:lnTo>
                    <a:cubicBezTo>
                      <a:pt x="0" y="3409"/>
                      <a:pt x="279" y="3687"/>
                      <a:pt x="621" y="3687"/>
                    </a:cubicBezTo>
                    <a:lnTo>
                      <a:pt x="1453" y="3687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649;p37">
                <a:extLst>
                  <a:ext uri="{FF2B5EF4-FFF2-40B4-BE49-F238E27FC236}">
                    <a16:creationId xmlns:a16="http://schemas.microsoft.com/office/drawing/2014/main" id="{707D3C66-A824-E1A9-956E-74ED0D04B499}"/>
                  </a:ext>
                </a:extLst>
              </p:cNvPr>
              <p:cNvSpPr/>
              <p:nvPr/>
            </p:nvSpPr>
            <p:spPr>
              <a:xfrm>
                <a:off x="5916294" y="1927938"/>
                <a:ext cx="211159" cy="147867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154" extrusionOk="0">
                    <a:moveTo>
                      <a:pt x="1" y="1"/>
                    </a:moveTo>
                    <a:lnTo>
                      <a:pt x="3404" y="3153"/>
                    </a:lnTo>
                    <a:lnTo>
                      <a:pt x="4503" y="3153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27C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650;p37">
                <a:extLst>
                  <a:ext uri="{FF2B5EF4-FFF2-40B4-BE49-F238E27FC236}">
                    <a16:creationId xmlns:a16="http://schemas.microsoft.com/office/drawing/2014/main" id="{712CE25C-959E-9CD0-39B0-BD9E558445CF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51;p37">
                <a:extLst>
                  <a:ext uri="{FF2B5EF4-FFF2-40B4-BE49-F238E27FC236}">
                    <a16:creationId xmlns:a16="http://schemas.microsoft.com/office/drawing/2014/main" id="{949CD840-0E09-A1F4-7674-066DA31F6F90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52;p37">
                <a:extLst>
                  <a:ext uri="{FF2B5EF4-FFF2-40B4-BE49-F238E27FC236}">
                    <a16:creationId xmlns:a16="http://schemas.microsoft.com/office/drawing/2014/main" id="{799C224D-C929-0AD9-BA82-8C18ABB1C2CB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53;p37">
                <a:extLst>
                  <a:ext uri="{FF2B5EF4-FFF2-40B4-BE49-F238E27FC236}">
                    <a16:creationId xmlns:a16="http://schemas.microsoft.com/office/drawing/2014/main" id="{4666359B-D7FF-18A7-4F08-FD2FFD09373A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54;p37">
                <a:extLst>
                  <a:ext uri="{FF2B5EF4-FFF2-40B4-BE49-F238E27FC236}">
                    <a16:creationId xmlns:a16="http://schemas.microsoft.com/office/drawing/2014/main" id="{87E13C2B-25B5-92F2-0A32-9C9AA1DDDA23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55;p37">
                <a:extLst>
                  <a:ext uri="{FF2B5EF4-FFF2-40B4-BE49-F238E27FC236}">
                    <a16:creationId xmlns:a16="http://schemas.microsoft.com/office/drawing/2014/main" id="{569340C1-CE7A-6929-9B4D-0D9318BC4D9D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56;p37">
                <a:extLst>
                  <a:ext uri="{FF2B5EF4-FFF2-40B4-BE49-F238E27FC236}">
                    <a16:creationId xmlns:a16="http://schemas.microsoft.com/office/drawing/2014/main" id="{11FAAB87-2EB5-966C-3683-53A5C500E28D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57;p37">
                <a:extLst>
                  <a:ext uri="{FF2B5EF4-FFF2-40B4-BE49-F238E27FC236}">
                    <a16:creationId xmlns:a16="http://schemas.microsoft.com/office/drawing/2014/main" id="{533D083E-2D49-14DC-6662-C9CC423B923D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58;p37">
                <a:extLst>
                  <a:ext uri="{FF2B5EF4-FFF2-40B4-BE49-F238E27FC236}">
                    <a16:creationId xmlns:a16="http://schemas.microsoft.com/office/drawing/2014/main" id="{D31742F2-06E7-1C90-A86F-8856102A153D}"/>
                  </a:ext>
                </a:extLst>
              </p:cNvPr>
              <p:cNvSpPr/>
              <p:nvPr/>
            </p:nvSpPr>
            <p:spPr>
              <a:xfrm>
                <a:off x="6856945" y="1560238"/>
                <a:ext cx="108955" cy="72527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1547" extrusionOk="0">
                    <a:moveTo>
                      <a:pt x="2085" y="1"/>
                    </a:moveTo>
                    <a:cubicBezTo>
                      <a:pt x="1725" y="856"/>
                      <a:pt x="697" y="1291"/>
                      <a:pt x="697" y="1291"/>
                    </a:cubicBezTo>
                    <a:cubicBezTo>
                      <a:pt x="697" y="1291"/>
                      <a:pt x="399" y="921"/>
                      <a:pt x="142" y="432"/>
                    </a:cubicBezTo>
                    <a:cubicBezTo>
                      <a:pt x="93" y="337"/>
                      <a:pt x="44" y="239"/>
                      <a:pt x="0" y="137"/>
                    </a:cubicBezTo>
                    <a:lnTo>
                      <a:pt x="0" y="140"/>
                    </a:lnTo>
                    <a:lnTo>
                      <a:pt x="69" y="1366"/>
                    </a:lnTo>
                    <a:cubicBezTo>
                      <a:pt x="73" y="1368"/>
                      <a:pt x="124" y="1381"/>
                      <a:pt x="783" y="1547"/>
                    </a:cubicBezTo>
                    <a:cubicBezTo>
                      <a:pt x="1789" y="1279"/>
                      <a:pt x="2226" y="297"/>
                      <a:pt x="2324" y="44"/>
                    </a:cubicBezTo>
                    <a:cubicBezTo>
                      <a:pt x="2180" y="15"/>
                      <a:pt x="2085" y="1"/>
                      <a:pt x="2085" y="1"/>
                    </a:cubicBezTo>
                    <a:close/>
                  </a:path>
                </a:pathLst>
              </a:custGeom>
              <a:solidFill>
                <a:srgbClr val="FCE9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59;p37">
                <a:extLst>
                  <a:ext uri="{FF2B5EF4-FFF2-40B4-BE49-F238E27FC236}">
                    <a16:creationId xmlns:a16="http://schemas.microsoft.com/office/drawing/2014/main" id="{ECABAB74-876E-B1D7-EFAB-DA1F74350AE4}"/>
                  </a:ext>
                </a:extLst>
              </p:cNvPr>
              <p:cNvSpPr/>
              <p:nvPr/>
            </p:nvSpPr>
            <p:spPr>
              <a:xfrm>
                <a:off x="6527126" y="1555222"/>
                <a:ext cx="642853" cy="900332"/>
              </a:xfrm>
              <a:custGeom>
                <a:avLst/>
                <a:gdLst/>
                <a:ahLst/>
                <a:cxnLst/>
                <a:rect l="l" t="t" r="r" b="b"/>
                <a:pathLst>
                  <a:path w="13712" h="19204" extrusionOk="0">
                    <a:moveTo>
                      <a:pt x="3020" y="1"/>
                    </a:moveTo>
                    <a:cubicBezTo>
                      <a:pt x="2987" y="15"/>
                      <a:pt x="2951" y="30"/>
                      <a:pt x="2916" y="45"/>
                    </a:cubicBezTo>
                    <a:cubicBezTo>
                      <a:pt x="2461" y="242"/>
                      <a:pt x="1896" y="522"/>
                      <a:pt x="1896" y="522"/>
                    </a:cubicBezTo>
                    <a:cubicBezTo>
                      <a:pt x="1896" y="522"/>
                      <a:pt x="1074" y="541"/>
                      <a:pt x="1025" y="541"/>
                    </a:cubicBezTo>
                    <a:cubicBezTo>
                      <a:pt x="978" y="541"/>
                      <a:pt x="814" y="666"/>
                      <a:pt x="660" y="800"/>
                    </a:cubicBezTo>
                    <a:cubicBezTo>
                      <a:pt x="365" y="840"/>
                      <a:pt x="1" y="926"/>
                      <a:pt x="1" y="926"/>
                    </a:cubicBezTo>
                    <a:cubicBezTo>
                      <a:pt x="1" y="926"/>
                      <a:pt x="985" y="1299"/>
                      <a:pt x="1745" y="2283"/>
                    </a:cubicBezTo>
                    <a:lnTo>
                      <a:pt x="1747" y="2285"/>
                    </a:lnTo>
                    <a:cubicBezTo>
                      <a:pt x="1948" y="2546"/>
                      <a:pt x="2135" y="2852"/>
                      <a:pt x="2283" y="3207"/>
                    </a:cubicBezTo>
                    <a:cubicBezTo>
                      <a:pt x="2536" y="3811"/>
                      <a:pt x="2673" y="4555"/>
                      <a:pt x="2584" y="5462"/>
                    </a:cubicBezTo>
                    <a:cubicBezTo>
                      <a:pt x="2247" y="8893"/>
                      <a:pt x="1745" y="10208"/>
                      <a:pt x="1745" y="10208"/>
                    </a:cubicBezTo>
                    <a:cubicBezTo>
                      <a:pt x="1745" y="10208"/>
                      <a:pt x="1578" y="10399"/>
                      <a:pt x="941" y="10549"/>
                    </a:cubicBezTo>
                    <a:lnTo>
                      <a:pt x="942" y="10549"/>
                    </a:lnTo>
                    <a:cubicBezTo>
                      <a:pt x="959" y="10590"/>
                      <a:pt x="975" y="10630"/>
                      <a:pt x="991" y="10671"/>
                    </a:cubicBezTo>
                    <a:cubicBezTo>
                      <a:pt x="1097" y="10938"/>
                      <a:pt x="1207" y="11211"/>
                      <a:pt x="1320" y="11484"/>
                    </a:cubicBezTo>
                    <a:cubicBezTo>
                      <a:pt x="1329" y="11506"/>
                      <a:pt x="1338" y="11529"/>
                      <a:pt x="1348" y="11551"/>
                    </a:cubicBezTo>
                    <a:cubicBezTo>
                      <a:pt x="1423" y="11733"/>
                      <a:pt x="1499" y="11914"/>
                      <a:pt x="1575" y="12096"/>
                    </a:cubicBezTo>
                    <a:cubicBezTo>
                      <a:pt x="1612" y="12180"/>
                      <a:pt x="1647" y="12264"/>
                      <a:pt x="1684" y="12348"/>
                    </a:cubicBezTo>
                    <a:cubicBezTo>
                      <a:pt x="1744" y="12489"/>
                      <a:pt x="1803" y="12628"/>
                      <a:pt x="1863" y="12765"/>
                    </a:cubicBezTo>
                    <a:cubicBezTo>
                      <a:pt x="1874" y="12790"/>
                      <a:pt x="1884" y="12814"/>
                      <a:pt x="1895" y="12837"/>
                    </a:cubicBezTo>
                    <a:cubicBezTo>
                      <a:pt x="2069" y="13241"/>
                      <a:pt x="2244" y="13634"/>
                      <a:pt x="2409" y="14002"/>
                    </a:cubicBezTo>
                    <a:cubicBezTo>
                      <a:pt x="2421" y="14027"/>
                      <a:pt x="2432" y="14051"/>
                      <a:pt x="2442" y="14077"/>
                    </a:cubicBezTo>
                    <a:cubicBezTo>
                      <a:pt x="2458" y="14109"/>
                      <a:pt x="2473" y="14141"/>
                      <a:pt x="2487" y="14173"/>
                    </a:cubicBezTo>
                    <a:cubicBezTo>
                      <a:pt x="2500" y="14203"/>
                      <a:pt x="2513" y="14233"/>
                      <a:pt x="2526" y="14262"/>
                    </a:cubicBezTo>
                    <a:cubicBezTo>
                      <a:pt x="2533" y="14274"/>
                      <a:pt x="2537" y="14287"/>
                      <a:pt x="2543" y="14299"/>
                    </a:cubicBezTo>
                    <a:cubicBezTo>
                      <a:pt x="2551" y="14316"/>
                      <a:pt x="2558" y="14332"/>
                      <a:pt x="2566" y="14351"/>
                    </a:cubicBezTo>
                    <a:cubicBezTo>
                      <a:pt x="2591" y="14406"/>
                      <a:pt x="2615" y="14459"/>
                      <a:pt x="2640" y="14513"/>
                    </a:cubicBezTo>
                    <a:cubicBezTo>
                      <a:pt x="2649" y="14531"/>
                      <a:pt x="2656" y="14550"/>
                      <a:pt x="2666" y="14568"/>
                    </a:cubicBezTo>
                    <a:cubicBezTo>
                      <a:pt x="2773" y="14805"/>
                      <a:pt x="2875" y="15027"/>
                      <a:pt x="2968" y="15230"/>
                    </a:cubicBezTo>
                    <a:cubicBezTo>
                      <a:pt x="2977" y="15250"/>
                      <a:pt x="2987" y="15268"/>
                      <a:pt x="2996" y="15288"/>
                    </a:cubicBezTo>
                    <a:cubicBezTo>
                      <a:pt x="3014" y="15328"/>
                      <a:pt x="3031" y="15366"/>
                      <a:pt x="3049" y="15403"/>
                    </a:cubicBezTo>
                    <a:cubicBezTo>
                      <a:pt x="3061" y="15430"/>
                      <a:pt x="3074" y="15456"/>
                      <a:pt x="3086" y="15482"/>
                    </a:cubicBezTo>
                    <a:cubicBezTo>
                      <a:pt x="3115" y="15546"/>
                      <a:pt x="3144" y="15609"/>
                      <a:pt x="3172" y="15667"/>
                    </a:cubicBezTo>
                    <a:cubicBezTo>
                      <a:pt x="3178" y="15681"/>
                      <a:pt x="3185" y="15696"/>
                      <a:pt x="3191" y="15710"/>
                    </a:cubicBezTo>
                    <a:cubicBezTo>
                      <a:pt x="3207" y="15744"/>
                      <a:pt x="3224" y="15779"/>
                      <a:pt x="3239" y="15811"/>
                    </a:cubicBezTo>
                    <a:cubicBezTo>
                      <a:pt x="3243" y="15822"/>
                      <a:pt x="3248" y="15832"/>
                      <a:pt x="3253" y="15843"/>
                    </a:cubicBezTo>
                    <a:cubicBezTo>
                      <a:pt x="3262" y="15861"/>
                      <a:pt x="3271" y="15881"/>
                      <a:pt x="3280" y="15900"/>
                    </a:cubicBezTo>
                    <a:cubicBezTo>
                      <a:pt x="3283" y="15906"/>
                      <a:pt x="3286" y="15913"/>
                      <a:pt x="3289" y="15921"/>
                    </a:cubicBezTo>
                    <a:cubicBezTo>
                      <a:pt x="3324" y="15993"/>
                      <a:pt x="3355" y="16060"/>
                      <a:pt x="3383" y="16118"/>
                    </a:cubicBezTo>
                    <a:cubicBezTo>
                      <a:pt x="3387" y="16126"/>
                      <a:pt x="3390" y="16133"/>
                      <a:pt x="3393" y="16141"/>
                    </a:cubicBezTo>
                    <a:cubicBezTo>
                      <a:pt x="3427" y="16213"/>
                      <a:pt x="3456" y="16273"/>
                      <a:pt x="3479" y="16322"/>
                    </a:cubicBezTo>
                    <a:cubicBezTo>
                      <a:pt x="3480" y="16325"/>
                      <a:pt x="3482" y="16328"/>
                      <a:pt x="3483" y="16329"/>
                    </a:cubicBezTo>
                    <a:cubicBezTo>
                      <a:pt x="3491" y="16347"/>
                      <a:pt x="3499" y="16363"/>
                      <a:pt x="3505" y="16377"/>
                    </a:cubicBezTo>
                    <a:cubicBezTo>
                      <a:pt x="3508" y="16381"/>
                      <a:pt x="3509" y="16386"/>
                      <a:pt x="3511" y="16390"/>
                    </a:cubicBezTo>
                    <a:cubicBezTo>
                      <a:pt x="3513" y="16392"/>
                      <a:pt x="3514" y="16395"/>
                      <a:pt x="3514" y="16396"/>
                    </a:cubicBezTo>
                    <a:cubicBezTo>
                      <a:pt x="3516" y="16398"/>
                      <a:pt x="3517" y="16401"/>
                      <a:pt x="3517" y="16403"/>
                    </a:cubicBezTo>
                    <a:cubicBezTo>
                      <a:pt x="3534" y="16436"/>
                      <a:pt x="3543" y="16455"/>
                      <a:pt x="3543" y="16455"/>
                    </a:cubicBezTo>
                    <a:cubicBezTo>
                      <a:pt x="3543" y="16455"/>
                      <a:pt x="3220" y="17060"/>
                      <a:pt x="3288" y="17973"/>
                    </a:cubicBezTo>
                    <a:cubicBezTo>
                      <a:pt x="3355" y="18885"/>
                      <a:pt x="3934" y="19106"/>
                      <a:pt x="3934" y="19106"/>
                    </a:cubicBezTo>
                    <a:cubicBezTo>
                      <a:pt x="3934" y="19106"/>
                      <a:pt x="3956" y="19107"/>
                      <a:pt x="3996" y="19109"/>
                    </a:cubicBezTo>
                    <a:cubicBezTo>
                      <a:pt x="4290" y="19128"/>
                      <a:pt x="5553" y="19204"/>
                      <a:pt x="6048" y="19204"/>
                    </a:cubicBezTo>
                    <a:cubicBezTo>
                      <a:pt x="6144" y="19204"/>
                      <a:pt x="6212" y="19201"/>
                      <a:pt x="6237" y="19194"/>
                    </a:cubicBezTo>
                    <a:cubicBezTo>
                      <a:pt x="6306" y="19177"/>
                      <a:pt x="6462" y="19043"/>
                      <a:pt x="6625" y="18885"/>
                    </a:cubicBezTo>
                    <a:cubicBezTo>
                      <a:pt x="6879" y="18641"/>
                      <a:pt x="7154" y="18341"/>
                      <a:pt x="7154" y="18341"/>
                    </a:cubicBezTo>
                    <a:cubicBezTo>
                      <a:pt x="7154" y="18341"/>
                      <a:pt x="8728" y="18341"/>
                      <a:pt x="8916" y="18297"/>
                    </a:cubicBezTo>
                    <a:cubicBezTo>
                      <a:pt x="9105" y="18252"/>
                      <a:pt x="9879" y="17919"/>
                      <a:pt x="10466" y="17447"/>
                    </a:cubicBezTo>
                    <a:cubicBezTo>
                      <a:pt x="10679" y="17455"/>
                      <a:pt x="10878" y="17459"/>
                      <a:pt x="11063" y="17459"/>
                    </a:cubicBezTo>
                    <a:cubicBezTo>
                      <a:pt x="13430" y="17459"/>
                      <a:pt x="13597" y="16805"/>
                      <a:pt x="13597" y="16805"/>
                    </a:cubicBezTo>
                    <a:cubicBezTo>
                      <a:pt x="13597" y="16805"/>
                      <a:pt x="13603" y="16751"/>
                      <a:pt x="13612" y="16666"/>
                    </a:cubicBezTo>
                    <a:cubicBezTo>
                      <a:pt x="13641" y="16399"/>
                      <a:pt x="13699" y="15822"/>
                      <a:pt x="13706" y="15611"/>
                    </a:cubicBezTo>
                    <a:cubicBezTo>
                      <a:pt x="13712" y="15334"/>
                      <a:pt x="13303" y="14632"/>
                      <a:pt x="12394" y="13782"/>
                    </a:cubicBezTo>
                    <a:cubicBezTo>
                      <a:pt x="12464" y="12904"/>
                      <a:pt x="12345" y="11353"/>
                      <a:pt x="12177" y="9781"/>
                    </a:cubicBezTo>
                    <a:cubicBezTo>
                      <a:pt x="11966" y="7815"/>
                      <a:pt x="11678" y="5818"/>
                      <a:pt x="11590" y="5069"/>
                    </a:cubicBezTo>
                    <a:cubicBezTo>
                      <a:pt x="11429" y="3722"/>
                      <a:pt x="10567" y="1233"/>
                      <a:pt x="10293" y="456"/>
                    </a:cubicBezTo>
                    <a:cubicBezTo>
                      <a:pt x="9986" y="297"/>
                      <a:pt x="9602" y="201"/>
                      <a:pt x="9357" y="151"/>
                    </a:cubicBezTo>
                    <a:cubicBezTo>
                      <a:pt x="9214" y="122"/>
                      <a:pt x="9119" y="108"/>
                      <a:pt x="9119" y="108"/>
                    </a:cubicBezTo>
                    <a:cubicBezTo>
                      <a:pt x="8760" y="963"/>
                      <a:pt x="7732" y="1398"/>
                      <a:pt x="7732" y="1398"/>
                    </a:cubicBezTo>
                    <a:cubicBezTo>
                      <a:pt x="7732" y="1398"/>
                      <a:pt x="7433" y="1027"/>
                      <a:pt x="7177" y="539"/>
                    </a:cubicBezTo>
                    <a:cubicBezTo>
                      <a:pt x="7127" y="444"/>
                      <a:pt x="7079" y="346"/>
                      <a:pt x="7035" y="244"/>
                    </a:cubicBezTo>
                    <a:lnTo>
                      <a:pt x="7035" y="247"/>
                    </a:lnTo>
                    <a:cubicBezTo>
                      <a:pt x="7035" y="270"/>
                      <a:pt x="7038" y="395"/>
                      <a:pt x="7044" y="563"/>
                    </a:cubicBezTo>
                    <a:cubicBezTo>
                      <a:pt x="7055" y="836"/>
                      <a:pt x="7073" y="1219"/>
                      <a:pt x="7104" y="1473"/>
                    </a:cubicBezTo>
                    <a:cubicBezTo>
                      <a:pt x="7431" y="1768"/>
                      <a:pt x="7633" y="1944"/>
                      <a:pt x="7633" y="1944"/>
                    </a:cubicBezTo>
                    <a:cubicBezTo>
                      <a:pt x="7633" y="1944"/>
                      <a:pt x="7709" y="2997"/>
                      <a:pt x="7692" y="3646"/>
                    </a:cubicBezTo>
                    <a:cubicBezTo>
                      <a:pt x="7575" y="2897"/>
                      <a:pt x="6800" y="1641"/>
                      <a:pt x="6564" y="1281"/>
                    </a:cubicBezTo>
                    <a:lnTo>
                      <a:pt x="6833" y="935"/>
                    </a:lnTo>
                    <a:cubicBezTo>
                      <a:pt x="6833" y="935"/>
                      <a:pt x="6738" y="799"/>
                      <a:pt x="6610" y="643"/>
                    </a:cubicBezTo>
                    <a:cubicBezTo>
                      <a:pt x="6501" y="515"/>
                      <a:pt x="6372" y="371"/>
                      <a:pt x="6252" y="285"/>
                    </a:cubicBezTo>
                    <a:lnTo>
                      <a:pt x="6252" y="285"/>
                    </a:lnTo>
                    <a:cubicBezTo>
                      <a:pt x="6252" y="285"/>
                      <a:pt x="6268" y="420"/>
                      <a:pt x="6246" y="632"/>
                    </a:cubicBezTo>
                    <a:cubicBezTo>
                      <a:pt x="6234" y="745"/>
                      <a:pt x="6213" y="881"/>
                      <a:pt x="6170" y="1030"/>
                    </a:cubicBezTo>
                    <a:cubicBezTo>
                      <a:pt x="6170" y="1031"/>
                      <a:pt x="6170" y="1033"/>
                      <a:pt x="6168" y="1034"/>
                    </a:cubicBezTo>
                    <a:cubicBezTo>
                      <a:pt x="6165" y="1047"/>
                      <a:pt x="6162" y="1057"/>
                      <a:pt x="6159" y="1070"/>
                    </a:cubicBezTo>
                    <a:cubicBezTo>
                      <a:pt x="6156" y="1079"/>
                      <a:pt x="6153" y="1089"/>
                      <a:pt x="6150" y="1100"/>
                    </a:cubicBezTo>
                    <a:cubicBezTo>
                      <a:pt x="6131" y="1158"/>
                      <a:pt x="6110" y="1221"/>
                      <a:pt x="6084" y="1284"/>
                    </a:cubicBezTo>
                    <a:cubicBezTo>
                      <a:pt x="6079" y="1293"/>
                      <a:pt x="6076" y="1302"/>
                      <a:pt x="6072" y="1313"/>
                    </a:cubicBezTo>
                    <a:cubicBezTo>
                      <a:pt x="6070" y="1316"/>
                      <a:pt x="6069" y="1320"/>
                      <a:pt x="6067" y="1325"/>
                    </a:cubicBezTo>
                    <a:cubicBezTo>
                      <a:pt x="6064" y="1333"/>
                      <a:pt x="6061" y="1340"/>
                      <a:pt x="6058" y="1348"/>
                    </a:cubicBezTo>
                    <a:cubicBezTo>
                      <a:pt x="6054" y="1355"/>
                      <a:pt x="6049" y="1365"/>
                      <a:pt x="6046" y="1374"/>
                    </a:cubicBezTo>
                    <a:cubicBezTo>
                      <a:pt x="6040" y="1386"/>
                      <a:pt x="6034" y="1398"/>
                      <a:pt x="6029" y="1412"/>
                    </a:cubicBezTo>
                    <a:cubicBezTo>
                      <a:pt x="6023" y="1421"/>
                      <a:pt x="6018" y="1432"/>
                      <a:pt x="6014" y="1443"/>
                    </a:cubicBezTo>
                    <a:cubicBezTo>
                      <a:pt x="6006" y="1459"/>
                      <a:pt x="5997" y="1476"/>
                      <a:pt x="5989" y="1492"/>
                    </a:cubicBezTo>
                    <a:cubicBezTo>
                      <a:pt x="5983" y="1502"/>
                      <a:pt x="5979" y="1513"/>
                      <a:pt x="5972" y="1522"/>
                    </a:cubicBezTo>
                    <a:cubicBezTo>
                      <a:pt x="5965" y="1537"/>
                      <a:pt x="5957" y="1551"/>
                      <a:pt x="5950" y="1565"/>
                    </a:cubicBezTo>
                    <a:cubicBezTo>
                      <a:pt x="5942" y="1577"/>
                      <a:pt x="5936" y="1588"/>
                      <a:pt x="5930" y="1600"/>
                    </a:cubicBezTo>
                    <a:cubicBezTo>
                      <a:pt x="5930" y="1600"/>
                      <a:pt x="5928" y="1602"/>
                      <a:pt x="5928" y="1603"/>
                    </a:cubicBezTo>
                    <a:cubicBezTo>
                      <a:pt x="5922" y="1614"/>
                      <a:pt x="5914" y="1625"/>
                      <a:pt x="5908" y="1637"/>
                    </a:cubicBezTo>
                    <a:cubicBezTo>
                      <a:pt x="5899" y="1652"/>
                      <a:pt x="5890" y="1666"/>
                      <a:pt x="5879" y="1683"/>
                    </a:cubicBezTo>
                    <a:cubicBezTo>
                      <a:pt x="5873" y="1693"/>
                      <a:pt x="5865" y="1704"/>
                      <a:pt x="5858" y="1715"/>
                    </a:cubicBezTo>
                    <a:cubicBezTo>
                      <a:pt x="5084" y="1715"/>
                      <a:pt x="3393" y="719"/>
                      <a:pt x="3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60;p37">
                <a:extLst>
                  <a:ext uri="{FF2B5EF4-FFF2-40B4-BE49-F238E27FC236}">
                    <a16:creationId xmlns:a16="http://schemas.microsoft.com/office/drawing/2014/main" id="{CDA9973E-CFB4-E398-94AF-44B6B7D8943E}"/>
                  </a:ext>
                </a:extLst>
              </p:cNvPr>
              <p:cNvSpPr/>
              <p:nvPr/>
            </p:nvSpPr>
            <p:spPr>
              <a:xfrm>
                <a:off x="6672556" y="1162253"/>
                <a:ext cx="300095" cy="345618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7372" extrusionOk="0">
                    <a:moveTo>
                      <a:pt x="4529" y="0"/>
                    </a:moveTo>
                    <a:cubicBezTo>
                      <a:pt x="4343" y="0"/>
                      <a:pt x="4138" y="17"/>
                      <a:pt x="3912" y="54"/>
                    </a:cubicBezTo>
                    <a:cubicBezTo>
                      <a:pt x="888" y="547"/>
                      <a:pt x="3886" y="3032"/>
                      <a:pt x="1548" y="3140"/>
                    </a:cubicBezTo>
                    <a:cubicBezTo>
                      <a:pt x="1574" y="2988"/>
                      <a:pt x="1579" y="2818"/>
                      <a:pt x="1556" y="2644"/>
                    </a:cubicBezTo>
                    <a:cubicBezTo>
                      <a:pt x="1507" y="2277"/>
                      <a:pt x="1348" y="1968"/>
                      <a:pt x="1143" y="1786"/>
                    </a:cubicBezTo>
                    <a:cubicBezTo>
                      <a:pt x="1109" y="1755"/>
                      <a:pt x="1074" y="1729"/>
                      <a:pt x="1039" y="1706"/>
                    </a:cubicBezTo>
                    <a:cubicBezTo>
                      <a:pt x="942" y="1647"/>
                      <a:pt x="839" y="1613"/>
                      <a:pt x="734" y="1613"/>
                    </a:cubicBezTo>
                    <a:cubicBezTo>
                      <a:pt x="712" y="1613"/>
                      <a:pt x="690" y="1615"/>
                      <a:pt x="669" y="1618"/>
                    </a:cubicBezTo>
                    <a:cubicBezTo>
                      <a:pt x="262" y="1673"/>
                      <a:pt x="1" y="2218"/>
                      <a:pt x="83" y="2839"/>
                    </a:cubicBezTo>
                    <a:cubicBezTo>
                      <a:pt x="161" y="3427"/>
                      <a:pt x="522" y="3869"/>
                      <a:pt x="904" y="3869"/>
                    </a:cubicBezTo>
                    <a:cubicBezTo>
                      <a:pt x="925" y="3869"/>
                      <a:pt x="947" y="3868"/>
                      <a:pt x="969" y="3865"/>
                    </a:cubicBezTo>
                    <a:cubicBezTo>
                      <a:pt x="979" y="3864"/>
                      <a:pt x="988" y="3862"/>
                      <a:pt x="999" y="3859"/>
                    </a:cubicBezTo>
                    <a:cubicBezTo>
                      <a:pt x="1011" y="3984"/>
                      <a:pt x="1025" y="4116"/>
                      <a:pt x="1040" y="4247"/>
                    </a:cubicBezTo>
                    <a:cubicBezTo>
                      <a:pt x="1076" y="4539"/>
                      <a:pt x="1120" y="4831"/>
                      <a:pt x="1172" y="5058"/>
                    </a:cubicBezTo>
                    <a:cubicBezTo>
                      <a:pt x="1173" y="5065"/>
                      <a:pt x="1175" y="5073"/>
                      <a:pt x="1176" y="5079"/>
                    </a:cubicBezTo>
                    <a:cubicBezTo>
                      <a:pt x="1181" y="5096"/>
                      <a:pt x="1184" y="5113"/>
                      <a:pt x="1189" y="5128"/>
                    </a:cubicBezTo>
                    <a:cubicBezTo>
                      <a:pt x="1190" y="5134"/>
                      <a:pt x="1192" y="5140"/>
                      <a:pt x="1193" y="5145"/>
                    </a:cubicBezTo>
                    <a:cubicBezTo>
                      <a:pt x="1195" y="5151"/>
                      <a:pt x="1196" y="5155"/>
                      <a:pt x="1196" y="5160"/>
                    </a:cubicBezTo>
                    <a:cubicBezTo>
                      <a:pt x="1199" y="5168"/>
                      <a:pt x="1201" y="5174"/>
                      <a:pt x="1202" y="5180"/>
                    </a:cubicBezTo>
                    <a:cubicBezTo>
                      <a:pt x="1204" y="5188"/>
                      <a:pt x="1207" y="5195"/>
                      <a:pt x="1209" y="5203"/>
                    </a:cubicBezTo>
                    <a:cubicBezTo>
                      <a:pt x="1215" y="5224"/>
                      <a:pt x="1222" y="5246"/>
                      <a:pt x="1228" y="5266"/>
                    </a:cubicBezTo>
                    <a:cubicBezTo>
                      <a:pt x="1230" y="5272"/>
                      <a:pt x="1233" y="5278"/>
                      <a:pt x="1235" y="5285"/>
                    </a:cubicBezTo>
                    <a:cubicBezTo>
                      <a:pt x="1242" y="5304"/>
                      <a:pt x="1248" y="5322"/>
                      <a:pt x="1256" y="5337"/>
                    </a:cubicBezTo>
                    <a:cubicBezTo>
                      <a:pt x="1258" y="5343"/>
                      <a:pt x="1259" y="5348"/>
                      <a:pt x="1262" y="5353"/>
                    </a:cubicBezTo>
                    <a:cubicBezTo>
                      <a:pt x="1264" y="5357"/>
                      <a:pt x="1265" y="5360"/>
                      <a:pt x="1267" y="5365"/>
                    </a:cubicBezTo>
                    <a:cubicBezTo>
                      <a:pt x="1274" y="5374"/>
                      <a:pt x="1283" y="5388"/>
                      <a:pt x="1290" y="5397"/>
                    </a:cubicBezTo>
                    <a:cubicBezTo>
                      <a:pt x="2563" y="6749"/>
                      <a:pt x="3600" y="7267"/>
                      <a:pt x="4381" y="7357"/>
                    </a:cubicBezTo>
                    <a:cubicBezTo>
                      <a:pt x="4468" y="7367"/>
                      <a:pt x="4551" y="7372"/>
                      <a:pt x="4632" y="7372"/>
                    </a:cubicBezTo>
                    <a:cubicBezTo>
                      <a:pt x="5464" y="7372"/>
                      <a:pt x="5953" y="6868"/>
                      <a:pt x="6070" y="6475"/>
                    </a:cubicBezTo>
                    <a:cubicBezTo>
                      <a:pt x="6401" y="5272"/>
                      <a:pt x="6254" y="2055"/>
                      <a:pt x="6191" y="946"/>
                    </a:cubicBezTo>
                    <a:cubicBezTo>
                      <a:pt x="6188" y="898"/>
                      <a:pt x="6185" y="853"/>
                      <a:pt x="6182" y="813"/>
                    </a:cubicBezTo>
                    <a:cubicBezTo>
                      <a:pt x="6177" y="800"/>
                      <a:pt x="5834" y="0"/>
                      <a:pt x="452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61;p37">
                <a:extLst>
                  <a:ext uri="{FF2B5EF4-FFF2-40B4-BE49-F238E27FC236}">
                    <a16:creationId xmlns:a16="http://schemas.microsoft.com/office/drawing/2014/main" id="{8778E7A3-14F3-CE88-7373-D8F2BD2C50D4}"/>
                  </a:ext>
                </a:extLst>
              </p:cNvPr>
              <p:cNvSpPr/>
              <p:nvPr/>
            </p:nvSpPr>
            <p:spPr>
              <a:xfrm>
                <a:off x="6663461" y="2426814"/>
                <a:ext cx="661653" cy="1827339"/>
              </a:xfrm>
              <a:custGeom>
                <a:avLst/>
                <a:gdLst/>
                <a:ahLst/>
                <a:cxnLst/>
                <a:rect l="l" t="t" r="r" b="b"/>
                <a:pathLst>
                  <a:path w="14113" h="38977" extrusionOk="0">
                    <a:moveTo>
                      <a:pt x="7793" y="1"/>
                    </a:moveTo>
                    <a:cubicBezTo>
                      <a:pt x="7662" y="48"/>
                      <a:pt x="7529" y="97"/>
                      <a:pt x="7394" y="145"/>
                    </a:cubicBezTo>
                    <a:cubicBezTo>
                      <a:pt x="7367" y="154"/>
                      <a:pt x="7339" y="163"/>
                      <a:pt x="7312" y="172"/>
                    </a:cubicBezTo>
                    <a:cubicBezTo>
                      <a:pt x="7153" y="227"/>
                      <a:pt x="6992" y="282"/>
                      <a:pt x="6829" y="337"/>
                    </a:cubicBezTo>
                    <a:cubicBezTo>
                      <a:pt x="6809" y="343"/>
                      <a:pt x="6790" y="349"/>
                      <a:pt x="6770" y="356"/>
                    </a:cubicBezTo>
                    <a:cubicBezTo>
                      <a:pt x="6729" y="369"/>
                      <a:pt x="6686" y="383"/>
                      <a:pt x="6644" y="397"/>
                    </a:cubicBezTo>
                    <a:cubicBezTo>
                      <a:pt x="6587" y="415"/>
                      <a:pt x="6530" y="434"/>
                      <a:pt x="6474" y="452"/>
                    </a:cubicBezTo>
                    <a:cubicBezTo>
                      <a:pt x="4765" y="993"/>
                      <a:pt x="2844" y="1438"/>
                      <a:pt x="1176" y="1461"/>
                    </a:cubicBezTo>
                    <a:cubicBezTo>
                      <a:pt x="1175" y="1461"/>
                      <a:pt x="1174" y="1461"/>
                      <a:pt x="1174" y="1461"/>
                    </a:cubicBezTo>
                    <a:cubicBezTo>
                      <a:pt x="1126" y="1461"/>
                      <a:pt x="1089" y="1422"/>
                      <a:pt x="1089" y="1374"/>
                    </a:cubicBezTo>
                    <a:cubicBezTo>
                      <a:pt x="1052" y="1458"/>
                      <a:pt x="1016" y="1543"/>
                      <a:pt x="981" y="1631"/>
                    </a:cubicBezTo>
                    <a:cubicBezTo>
                      <a:pt x="435" y="2971"/>
                      <a:pt x="129" y="4607"/>
                      <a:pt x="62" y="6038"/>
                    </a:cubicBezTo>
                    <a:cubicBezTo>
                      <a:pt x="1" y="7361"/>
                      <a:pt x="143" y="8509"/>
                      <a:pt x="490" y="9095"/>
                    </a:cubicBezTo>
                    <a:cubicBezTo>
                      <a:pt x="1237" y="10356"/>
                      <a:pt x="2736" y="15098"/>
                      <a:pt x="3503" y="17453"/>
                    </a:cubicBezTo>
                    <a:cubicBezTo>
                      <a:pt x="3754" y="18384"/>
                      <a:pt x="4326" y="20391"/>
                      <a:pt x="5028" y="22822"/>
                    </a:cubicBezTo>
                    <a:cubicBezTo>
                      <a:pt x="5690" y="25117"/>
                      <a:pt x="6468" y="27791"/>
                      <a:pt x="7197" y="30292"/>
                    </a:cubicBezTo>
                    <a:cubicBezTo>
                      <a:pt x="8544" y="34909"/>
                      <a:pt x="9729" y="38944"/>
                      <a:pt x="9729" y="38944"/>
                    </a:cubicBezTo>
                    <a:cubicBezTo>
                      <a:pt x="9729" y="38944"/>
                      <a:pt x="9905" y="38955"/>
                      <a:pt x="10186" y="38962"/>
                    </a:cubicBezTo>
                    <a:cubicBezTo>
                      <a:pt x="10412" y="38970"/>
                      <a:pt x="10709" y="38976"/>
                      <a:pt x="11035" y="38976"/>
                    </a:cubicBezTo>
                    <a:cubicBezTo>
                      <a:pt x="11054" y="38976"/>
                      <a:pt x="11074" y="38976"/>
                      <a:pt x="11093" y="38976"/>
                    </a:cubicBezTo>
                    <a:cubicBezTo>
                      <a:pt x="11721" y="38976"/>
                      <a:pt x="12455" y="38952"/>
                      <a:pt x="13042" y="38869"/>
                    </a:cubicBezTo>
                    <a:cubicBezTo>
                      <a:pt x="13620" y="38788"/>
                      <a:pt x="14057" y="38648"/>
                      <a:pt x="14112" y="38414"/>
                    </a:cubicBezTo>
                    <a:cubicBezTo>
                      <a:pt x="13643" y="36426"/>
                      <a:pt x="12149" y="30071"/>
                      <a:pt x="12149" y="30071"/>
                    </a:cubicBezTo>
                    <a:cubicBezTo>
                      <a:pt x="12149" y="30071"/>
                      <a:pt x="12037" y="27725"/>
                      <a:pt x="11654" y="25171"/>
                    </a:cubicBezTo>
                    <a:cubicBezTo>
                      <a:pt x="11599" y="24804"/>
                      <a:pt x="11538" y="24432"/>
                      <a:pt x="11470" y="24062"/>
                    </a:cubicBezTo>
                    <a:cubicBezTo>
                      <a:pt x="11337" y="23325"/>
                      <a:pt x="11114" y="21902"/>
                      <a:pt x="10856" y="20180"/>
                    </a:cubicBezTo>
                    <a:cubicBezTo>
                      <a:pt x="10261" y="16221"/>
                      <a:pt x="9475" y="10688"/>
                      <a:pt x="9143" y="8339"/>
                    </a:cubicBezTo>
                    <a:cubicBezTo>
                      <a:pt x="9044" y="7631"/>
                      <a:pt x="8984" y="7211"/>
                      <a:pt x="8984" y="7211"/>
                    </a:cubicBezTo>
                    <a:cubicBezTo>
                      <a:pt x="8984" y="7211"/>
                      <a:pt x="9276" y="5817"/>
                      <a:pt x="9414" y="4964"/>
                    </a:cubicBezTo>
                    <a:cubicBezTo>
                      <a:pt x="9454" y="4714"/>
                      <a:pt x="9448" y="4462"/>
                      <a:pt x="9399" y="4216"/>
                    </a:cubicBezTo>
                    <a:cubicBezTo>
                      <a:pt x="9071" y="2595"/>
                      <a:pt x="8272" y="901"/>
                      <a:pt x="7903" y="204"/>
                    </a:cubicBezTo>
                    <a:cubicBezTo>
                      <a:pt x="7861" y="122"/>
                      <a:pt x="7822" y="53"/>
                      <a:pt x="77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62;p37">
                <a:extLst>
                  <a:ext uri="{FF2B5EF4-FFF2-40B4-BE49-F238E27FC236}">
                    <a16:creationId xmlns:a16="http://schemas.microsoft.com/office/drawing/2014/main" id="{FC8200B2-36D4-7706-D9F8-E262AAFDAA94}"/>
                  </a:ext>
                </a:extLst>
              </p:cNvPr>
              <p:cNvSpPr/>
              <p:nvPr/>
            </p:nvSpPr>
            <p:spPr>
              <a:xfrm>
                <a:off x="6663836" y="2621564"/>
                <a:ext cx="516973" cy="1632589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34823" extrusionOk="0">
                    <a:moveTo>
                      <a:pt x="3159" y="1"/>
                    </a:moveTo>
                    <a:cubicBezTo>
                      <a:pt x="2026" y="1274"/>
                      <a:pt x="849" y="1571"/>
                      <a:pt x="63" y="1728"/>
                    </a:cubicBezTo>
                    <a:cubicBezTo>
                      <a:pt x="0" y="3049"/>
                      <a:pt x="135" y="4355"/>
                      <a:pt x="482" y="4941"/>
                    </a:cubicBezTo>
                    <a:cubicBezTo>
                      <a:pt x="1229" y="6202"/>
                      <a:pt x="2728" y="10944"/>
                      <a:pt x="3495" y="13299"/>
                    </a:cubicBezTo>
                    <a:cubicBezTo>
                      <a:pt x="3746" y="14230"/>
                      <a:pt x="4318" y="16237"/>
                      <a:pt x="5020" y="18668"/>
                    </a:cubicBezTo>
                    <a:cubicBezTo>
                      <a:pt x="5682" y="20963"/>
                      <a:pt x="6460" y="23637"/>
                      <a:pt x="7189" y="26138"/>
                    </a:cubicBezTo>
                    <a:cubicBezTo>
                      <a:pt x="8536" y="30755"/>
                      <a:pt x="9721" y="34790"/>
                      <a:pt x="9721" y="34790"/>
                    </a:cubicBezTo>
                    <a:cubicBezTo>
                      <a:pt x="9721" y="34790"/>
                      <a:pt x="9897" y="34801"/>
                      <a:pt x="10178" y="34808"/>
                    </a:cubicBezTo>
                    <a:cubicBezTo>
                      <a:pt x="10404" y="34816"/>
                      <a:pt x="10701" y="34822"/>
                      <a:pt x="11027" y="34822"/>
                    </a:cubicBezTo>
                    <a:cubicBezTo>
                      <a:pt x="10149" y="28643"/>
                      <a:pt x="2257" y="6401"/>
                      <a:pt x="763" y="3320"/>
                    </a:cubicBezTo>
                    <a:cubicBezTo>
                      <a:pt x="2047" y="2479"/>
                      <a:pt x="3419" y="421"/>
                      <a:pt x="3419" y="421"/>
                    </a:cubicBezTo>
                    <a:lnTo>
                      <a:pt x="3159" y="1"/>
                    </a:ln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63;p37">
                <a:extLst>
                  <a:ext uri="{FF2B5EF4-FFF2-40B4-BE49-F238E27FC236}">
                    <a16:creationId xmlns:a16="http://schemas.microsoft.com/office/drawing/2014/main" id="{417C504C-E7B9-6B0C-AD98-2AC1EED0889F}"/>
                  </a:ext>
                </a:extLst>
              </p:cNvPr>
              <p:cNvSpPr/>
              <p:nvPr/>
            </p:nvSpPr>
            <p:spPr>
              <a:xfrm>
                <a:off x="6702608" y="1247626"/>
                <a:ext cx="39944" cy="8626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840" extrusionOk="0">
                    <a:moveTo>
                      <a:pt x="113" y="1"/>
                    </a:moveTo>
                    <a:cubicBezTo>
                      <a:pt x="94" y="1"/>
                      <a:pt x="75" y="2"/>
                      <a:pt x="57" y="5"/>
                    </a:cubicBezTo>
                    <a:cubicBezTo>
                      <a:pt x="45" y="6"/>
                      <a:pt x="32" y="8"/>
                      <a:pt x="20" y="11"/>
                    </a:cubicBezTo>
                    <a:cubicBezTo>
                      <a:pt x="8" y="14"/>
                      <a:pt x="0" y="26"/>
                      <a:pt x="2" y="38"/>
                    </a:cubicBezTo>
                    <a:cubicBezTo>
                      <a:pt x="5" y="50"/>
                      <a:pt x="14" y="57"/>
                      <a:pt x="25" y="57"/>
                    </a:cubicBezTo>
                    <a:cubicBezTo>
                      <a:pt x="27" y="57"/>
                      <a:pt x="29" y="57"/>
                      <a:pt x="31" y="57"/>
                    </a:cubicBezTo>
                    <a:cubicBezTo>
                      <a:pt x="42" y="53"/>
                      <a:pt x="52" y="52"/>
                      <a:pt x="63" y="50"/>
                    </a:cubicBezTo>
                    <a:cubicBezTo>
                      <a:pt x="79" y="48"/>
                      <a:pt x="95" y="47"/>
                      <a:pt x="111" y="47"/>
                    </a:cubicBezTo>
                    <a:cubicBezTo>
                      <a:pt x="217" y="47"/>
                      <a:pt x="324" y="91"/>
                      <a:pt x="421" y="179"/>
                    </a:cubicBezTo>
                    <a:cubicBezTo>
                      <a:pt x="587" y="326"/>
                      <a:pt x="704" y="569"/>
                      <a:pt x="740" y="845"/>
                    </a:cubicBezTo>
                    <a:cubicBezTo>
                      <a:pt x="803" y="1315"/>
                      <a:pt x="617" y="1729"/>
                      <a:pt x="317" y="1787"/>
                    </a:cubicBezTo>
                    <a:cubicBezTo>
                      <a:pt x="309" y="1789"/>
                      <a:pt x="302" y="1790"/>
                      <a:pt x="294" y="1790"/>
                    </a:cubicBezTo>
                    <a:cubicBezTo>
                      <a:pt x="288" y="1792"/>
                      <a:pt x="280" y="1792"/>
                      <a:pt x="273" y="1793"/>
                    </a:cubicBezTo>
                    <a:cubicBezTo>
                      <a:pt x="260" y="1793"/>
                      <a:pt x="250" y="1806"/>
                      <a:pt x="251" y="1818"/>
                    </a:cubicBezTo>
                    <a:cubicBezTo>
                      <a:pt x="253" y="1830"/>
                      <a:pt x="262" y="1839"/>
                      <a:pt x="274" y="1839"/>
                    </a:cubicBezTo>
                    <a:lnTo>
                      <a:pt x="276" y="1839"/>
                    </a:lnTo>
                    <a:cubicBezTo>
                      <a:pt x="285" y="1839"/>
                      <a:pt x="292" y="1838"/>
                      <a:pt x="302" y="1836"/>
                    </a:cubicBezTo>
                    <a:cubicBezTo>
                      <a:pt x="309" y="1836"/>
                      <a:pt x="317" y="1835"/>
                      <a:pt x="326" y="1833"/>
                    </a:cubicBezTo>
                    <a:cubicBezTo>
                      <a:pt x="650" y="1769"/>
                      <a:pt x="852" y="1333"/>
                      <a:pt x="788" y="839"/>
                    </a:cubicBezTo>
                    <a:cubicBezTo>
                      <a:pt x="750" y="552"/>
                      <a:pt x="627" y="298"/>
                      <a:pt x="451" y="144"/>
                    </a:cubicBezTo>
                    <a:cubicBezTo>
                      <a:pt x="346" y="50"/>
                      <a:pt x="229" y="1"/>
                      <a:pt x="1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64;p37">
                <a:extLst>
                  <a:ext uri="{FF2B5EF4-FFF2-40B4-BE49-F238E27FC236}">
                    <a16:creationId xmlns:a16="http://schemas.microsoft.com/office/drawing/2014/main" id="{E9ACF75E-A41E-ED38-E90B-12289F382126}"/>
                  </a:ext>
                </a:extLst>
              </p:cNvPr>
              <p:cNvSpPr/>
              <p:nvPr/>
            </p:nvSpPr>
            <p:spPr>
              <a:xfrm>
                <a:off x="6697732" y="1285366"/>
                <a:ext cx="42569" cy="1415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302" extrusionOk="0">
                    <a:moveTo>
                      <a:pt x="625" y="0"/>
                    </a:moveTo>
                    <a:cubicBezTo>
                      <a:pt x="578" y="0"/>
                      <a:pt x="532" y="20"/>
                      <a:pt x="490" y="59"/>
                    </a:cubicBezTo>
                    <a:cubicBezTo>
                      <a:pt x="453" y="91"/>
                      <a:pt x="422" y="120"/>
                      <a:pt x="395" y="146"/>
                    </a:cubicBezTo>
                    <a:cubicBezTo>
                      <a:pt x="324" y="215"/>
                      <a:pt x="282" y="256"/>
                      <a:pt x="218" y="256"/>
                    </a:cubicBezTo>
                    <a:cubicBezTo>
                      <a:pt x="174" y="256"/>
                      <a:pt x="119" y="237"/>
                      <a:pt x="37" y="193"/>
                    </a:cubicBezTo>
                    <a:cubicBezTo>
                      <a:pt x="34" y="191"/>
                      <a:pt x="30" y="191"/>
                      <a:pt x="27" y="191"/>
                    </a:cubicBezTo>
                    <a:cubicBezTo>
                      <a:pt x="19" y="191"/>
                      <a:pt x="11" y="195"/>
                      <a:pt x="7" y="203"/>
                    </a:cubicBezTo>
                    <a:cubicBezTo>
                      <a:pt x="0" y="215"/>
                      <a:pt x="5" y="228"/>
                      <a:pt x="16" y="235"/>
                    </a:cubicBezTo>
                    <a:cubicBezTo>
                      <a:pt x="106" y="282"/>
                      <a:pt x="169" y="302"/>
                      <a:pt x="221" y="302"/>
                    </a:cubicBezTo>
                    <a:cubicBezTo>
                      <a:pt x="300" y="302"/>
                      <a:pt x="352" y="253"/>
                      <a:pt x="428" y="180"/>
                    </a:cubicBezTo>
                    <a:cubicBezTo>
                      <a:pt x="454" y="154"/>
                      <a:pt x="484" y="125"/>
                      <a:pt x="520" y="94"/>
                    </a:cubicBezTo>
                    <a:cubicBezTo>
                      <a:pt x="555" y="63"/>
                      <a:pt x="590" y="47"/>
                      <a:pt x="626" y="47"/>
                    </a:cubicBezTo>
                    <a:cubicBezTo>
                      <a:pt x="635" y="47"/>
                      <a:pt x="643" y="48"/>
                      <a:pt x="652" y="50"/>
                    </a:cubicBezTo>
                    <a:cubicBezTo>
                      <a:pt x="769" y="73"/>
                      <a:pt x="858" y="248"/>
                      <a:pt x="860" y="251"/>
                    </a:cubicBezTo>
                    <a:cubicBezTo>
                      <a:pt x="863" y="259"/>
                      <a:pt x="870" y="263"/>
                      <a:pt x="879" y="263"/>
                    </a:cubicBezTo>
                    <a:cubicBezTo>
                      <a:pt x="883" y="263"/>
                      <a:pt x="886" y="262"/>
                      <a:pt x="890" y="261"/>
                    </a:cubicBezTo>
                    <a:cubicBezTo>
                      <a:pt x="901" y="256"/>
                      <a:pt x="907" y="242"/>
                      <a:pt x="901" y="230"/>
                    </a:cubicBezTo>
                    <a:cubicBezTo>
                      <a:pt x="896" y="222"/>
                      <a:pt x="802" y="31"/>
                      <a:pt x="661" y="4"/>
                    </a:cubicBezTo>
                    <a:cubicBezTo>
                      <a:pt x="649" y="1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65;p37">
                <a:extLst>
                  <a:ext uri="{FF2B5EF4-FFF2-40B4-BE49-F238E27FC236}">
                    <a16:creationId xmlns:a16="http://schemas.microsoft.com/office/drawing/2014/main" id="{735E7437-BB46-75F5-1E27-E061E46F3567}"/>
                  </a:ext>
                </a:extLst>
              </p:cNvPr>
              <p:cNvSpPr/>
              <p:nvPr/>
            </p:nvSpPr>
            <p:spPr>
              <a:xfrm>
                <a:off x="6611703" y="1021418"/>
                <a:ext cx="318801" cy="399251"/>
              </a:xfrm>
              <a:custGeom>
                <a:avLst/>
                <a:gdLst/>
                <a:ahLst/>
                <a:cxnLst/>
                <a:rect l="l" t="t" r="r" b="b"/>
                <a:pathLst>
                  <a:path w="6800" h="8516" extrusionOk="0">
                    <a:moveTo>
                      <a:pt x="4139" y="0"/>
                    </a:moveTo>
                    <a:cubicBezTo>
                      <a:pt x="3172" y="0"/>
                      <a:pt x="2134" y="325"/>
                      <a:pt x="1351" y="1137"/>
                    </a:cubicBezTo>
                    <a:cubicBezTo>
                      <a:pt x="1209" y="1284"/>
                      <a:pt x="1074" y="1446"/>
                      <a:pt x="952" y="1625"/>
                    </a:cubicBezTo>
                    <a:cubicBezTo>
                      <a:pt x="759" y="1905"/>
                      <a:pt x="591" y="2226"/>
                      <a:pt x="456" y="2590"/>
                    </a:cubicBezTo>
                    <a:cubicBezTo>
                      <a:pt x="227" y="3214"/>
                      <a:pt x="100" y="3813"/>
                      <a:pt x="71" y="4363"/>
                    </a:cubicBezTo>
                    <a:cubicBezTo>
                      <a:pt x="1" y="5744"/>
                      <a:pt x="559" y="6825"/>
                      <a:pt x="1735" y="7251"/>
                    </a:cubicBezTo>
                    <a:cubicBezTo>
                      <a:pt x="1360" y="8078"/>
                      <a:pt x="1945" y="8516"/>
                      <a:pt x="2337" y="8516"/>
                    </a:cubicBezTo>
                    <a:cubicBezTo>
                      <a:pt x="2341" y="8516"/>
                      <a:pt x="2346" y="8516"/>
                      <a:pt x="2351" y="8516"/>
                    </a:cubicBezTo>
                    <a:cubicBezTo>
                      <a:pt x="2352" y="8494"/>
                      <a:pt x="2352" y="8474"/>
                      <a:pt x="2352" y="8453"/>
                    </a:cubicBezTo>
                    <a:cubicBezTo>
                      <a:pt x="2352" y="8436"/>
                      <a:pt x="2352" y="8418"/>
                      <a:pt x="2354" y="8401"/>
                    </a:cubicBezTo>
                    <a:cubicBezTo>
                      <a:pt x="2354" y="8384"/>
                      <a:pt x="2354" y="8366"/>
                      <a:pt x="2354" y="8349"/>
                    </a:cubicBezTo>
                    <a:cubicBezTo>
                      <a:pt x="2355" y="8314"/>
                      <a:pt x="2355" y="8280"/>
                      <a:pt x="2355" y="8245"/>
                    </a:cubicBezTo>
                    <a:cubicBezTo>
                      <a:pt x="2357" y="8228"/>
                      <a:pt x="2357" y="8211"/>
                      <a:pt x="2357" y="8195"/>
                    </a:cubicBezTo>
                    <a:cubicBezTo>
                      <a:pt x="2357" y="8159"/>
                      <a:pt x="2357" y="8126"/>
                      <a:pt x="2357" y="8092"/>
                    </a:cubicBezTo>
                    <a:cubicBezTo>
                      <a:pt x="2358" y="7958"/>
                      <a:pt x="2358" y="7828"/>
                      <a:pt x="2357" y="7705"/>
                    </a:cubicBezTo>
                    <a:lnTo>
                      <a:pt x="2357" y="7704"/>
                    </a:lnTo>
                    <a:cubicBezTo>
                      <a:pt x="2355" y="7658"/>
                      <a:pt x="2355" y="7614"/>
                      <a:pt x="2354" y="7571"/>
                    </a:cubicBezTo>
                    <a:cubicBezTo>
                      <a:pt x="2354" y="7556"/>
                      <a:pt x="2352" y="7540"/>
                      <a:pt x="2352" y="7525"/>
                    </a:cubicBezTo>
                    <a:cubicBezTo>
                      <a:pt x="2352" y="7497"/>
                      <a:pt x="2351" y="7471"/>
                      <a:pt x="2349" y="7445"/>
                    </a:cubicBezTo>
                    <a:cubicBezTo>
                      <a:pt x="2348" y="7377"/>
                      <a:pt x="2343" y="7311"/>
                      <a:pt x="2340" y="7251"/>
                    </a:cubicBezTo>
                    <a:cubicBezTo>
                      <a:pt x="2323" y="7120"/>
                      <a:pt x="2309" y="6988"/>
                      <a:pt x="2297" y="6863"/>
                    </a:cubicBezTo>
                    <a:cubicBezTo>
                      <a:pt x="2288" y="6866"/>
                      <a:pt x="2277" y="6868"/>
                      <a:pt x="2268" y="6869"/>
                    </a:cubicBezTo>
                    <a:cubicBezTo>
                      <a:pt x="2246" y="6872"/>
                      <a:pt x="2225" y="6873"/>
                      <a:pt x="2203" y="6873"/>
                    </a:cubicBezTo>
                    <a:cubicBezTo>
                      <a:pt x="1820" y="6873"/>
                      <a:pt x="1459" y="6431"/>
                      <a:pt x="1381" y="5843"/>
                    </a:cubicBezTo>
                    <a:cubicBezTo>
                      <a:pt x="1299" y="5224"/>
                      <a:pt x="1562" y="4677"/>
                      <a:pt x="1968" y="4622"/>
                    </a:cubicBezTo>
                    <a:cubicBezTo>
                      <a:pt x="1990" y="4619"/>
                      <a:pt x="2011" y="4618"/>
                      <a:pt x="2032" y="4618"/>
                    </a:cubicBezTo>
                    <a:cubicBezTo>
                      <a:pt x="2177" y="4618"/>
                      <a:pt x="2318" y="4680"/>
                      <a:pt x="2442" y="4790"/>
                    </a:cubicBezTo>
                    <a:cubicBezTo>
                      <a:pt x="2647" y="4972"/>
                      <a:pt x="2805" y="5281"/>
                      <a:pt x="2854" y="5648"/>
                    </a:cubicBezTo>
                    <a:cubicBezTo>
                      <a:pt x="2877" y="5822"/>
                      <a:pt x="2874" y="5992"/>
                      <a:pt x="2846" y="6144"/>
                    </a:cubicBezTo>
                    <a:cubicBezTo>
                      <a:pt x="4075" y="5796"/>
                      <a:pt x="3112" y="4571"/>
                      <a:pt x="3204" y="4016"/>
                    </a:cubicBezTo>
                    <a:cubicBezTo>
                      <a:pt x="3714" y="1825"/>
                      <a:pt x="4918" y="1234"/>
                      <a:pt x="5795" y="1111"/>
                    </a:cubicBezTo>
                    <a:cubicBezTo>
                      <a:pt x="5890" y="1098"/>
                      <a:pt x="5984" y="1091"/>
                      <a:pt x="6078" y="1091"/>
                    </a:cubicBezTo>
                    <a:cubicBezTo>
                      <a:pt x="6178" y="1091"/>
                      <a:pt x="6276" y="1099"/>
                      <a:pt x="6373" y="1113"/>
                    </a:cubicBezTo>
                    <a:cubicBezTo>
                      <a:pt x="6520" y="1134"/>
                      <a:pt x="6664" y="1173"/>
                      <a:pt x="6800" y="1225"/>
                    </a:cubicBezTo>
                    <a:cubicBezTo>
                      <a:pt x="6458" y="515"/>
                      <a:pt x="5355" y="0"/>
                      <a:pt x="4139" y="0"/>
                    </a:cubicBezTo>
                    <a:close/>
                  </a:path>
                </a:pathLst>
              </a:custGeom>
              <a:solidFill>
                <a:srgbClr val="9955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6;p37">
                <a:extLst>
                  <a:ext uri="{FF2B5EF4-FFF2-40B4-BE49-F238E27FC236}">
                    <a16:creationId xmlns:a16="http://schemas.microsoft.com/office/drawing/2014/main" id="{2A78E9C7-3387-7BE4-6E6D-972C792D8FE4}"/>
                  </a:ext>
                </a:extLst>
              </p:cNvPr>
              <p:cNvSpPr/>
              <p:nvPr/>
            </p:nvSpPr>
            <p:spPr>
              <a:xfrm>
                <a:off x="6668712" y="1494368"/>
                <a:ext cx="152368" cy="141257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3013" extrusionOk="0">
                    <a:moveTo>
                      <a:pt x="519" y="1"/>
                    </a:moveTo>
                    <a:cubicBezTo>
                      <a:pt x="519" y="1"/>
                      <a:pt x="277" y="596"/>
                      <a:pt x="0" y="1299"/>
                    </a:cubicBezTo>
                    <a:cubicBezTo>
                      <a:pt x="373" y="2017"/>
                      <a:pt x="2066" y="3013"/>
                      <a:pt x="2839" y="3013"/>
                    </a:cubicBezTo>
                    <a:cubicBezTo>
                      <a:pt x="3107" y="2605"/>
                      <a:pt x="3199" y="2202"/>
                      <a:pt x="3228" y="1930"/>
                    </a:cubicBezTo>
                    <a:cubicBezTo>
                      <a:pt x="3249" y="1718"/>
                      <a:pt x="3234" y="1583"/>
                      <a:pt x="3234" y="1583"/>
                    </a:cubicBezTo>
                    <a:cubicBezTo>
                      <a:pt x="2576" y="1502"/>
                      <a:pt x="2060" y="1307"/>
                      <a:pt x="1662" y="1079"/>
                    </a:cubicBezTo>
                    <a:cubicBezTo>
                      <a:pt x="1408" y="935"/>
                      <a:pt x="1203" y="778"/>
                      <a:pt x="1040" y="629"/>
                    </a:cubicBezTo>
                    <a:cubicBezTo>
                      <a:pt x="671" y="293"/>
                      <a:pt x="519" y="1"/>
                      <a:pt x="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67;p37">
                <a:extLst>
                  <a:ext uri="{FF2B5EF4-FFF2-40B4-BE49-F238E27FC236}">
                    <a16:creationId xmlns:a16="http://schemas.microsoft.com/office/drawing/2014/main" id="{B78D3741-3E70-FDA6-BCCC-DCFDDE31E73D}"/>
                  </a:ext>
                </a:extLst>
              </p:cNvPr>
              <p:cNvSpPr/>
              <p:nvPr/>
            </p:nvSpPr>
            <p:spPr>
              <a:xfrm>
                <a:off x="6856945" y="1515043"/>
                <a:ext cx="99578" cy="105767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2256" extrusionOk="0">
                    <a:moveTo>
                      <a:pt x="1306" y="0"/>
                    </a:moveTo>
                    <a:cubicBezTo>
                      <a:pt x="1306" y="0"/>
                      <a:pt x="1134" y="291"/>
                      <a:pt x="820" y="586"/>
                    </a:cubicBezTo>
                    <a:cubicBezTo>
                      <a:pt x="755" y="645"/>
                      <a:pt x="687" y="705"/>
                      <a:pt x="610" y="763"/>
                    </a:cubicBezTo>
                    <a:cubicBezTo>
                      <a:pt x="436" y="896"/>
                      <a:pt x="232" y="1018"/>
                      <a:pt x="0" y="1101"/>
                    </a:cubicBezTo>
                    <a:cubicBezTo>
                      <a:pt x="44" y="1203"/>
                      <a:pt x="92" y="1303"/>
                      <a:pt x="142" y="1398"/>
                    </a:cubicBezTo>
                    <a:cubicBezTo>
                      <a:pt x="399" y="1885"/>
                      <a:pt x="697" y="2255"/>
                      <a:pt x="697" y="2255"/>
                    </a:cubicBezTo>
                    <a:cubicBezTo>
                      <a:pt x="697" y="2255"/>
                      <a:pt x="1725" y="1820"/>
                      <a:pt x="2085" y="965"/>
                    </a:cubicBezTo>
                    <a:cubicBezTo>
                      <a:pt x="2099" y="933"/>
                      <a:pt x="2111" y="901"/>
                      <a:pt x="2124" y="867"/>
                    </a:cubicBezTo>
                    <a:cubicBezTo>
                      <a:pt x="1769" y="451"/>
                      <a:pt x="1306" y="0"/>
                      <a:pt x="1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68;p37">
                <a:extLst>
                  <a:ext uri="{FF2B5EF4-FFF2-40B4-BE49-F238E27FC236}">
                    <a16:creationId xmlns:a16="http://schemas.microsoft.com/office/drawing/2014/main" id="{BA3D13FC-9CB5-14C5-A77E-7BE2EF9A9EC4}"/>
                  </a:ext>
                </a:extLst>
              </p:cNvPr>
              <p:cNvSpPr/>
              <p:nvPr/>
            </p:nvSpPr>
            <p:spPr>
              <a:xfrm>
                <a:off x="6717423" y="1361363"/>
                <a:ext cx="177966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7781" extrusionOk="0">
                    <a:moveTo>
                      <a:pt x="85" y="0"/>
                    </a:moveTo>
                    <a:cubicBezTo>
                      <a:pt x="106" y="321"/>
                      <a:pt x="106" y="783"/>
                      <a:pt x="96" y="1265"/>
                    </a:cubicBezTo>
                    <a:cubicBezTo>
                      <a:pt x="94" y="1349"/>
                      <a:pt x="93" y="1434"/>
                      <a:pt x="90" y="1520"/>
                    </a:cubicBezTo>
                    <a:cubicBezTo>
                      <a:pt x="76" y="2008"/>
                      <a:pt x="54" y="2494"/>
                      <a:pt x="34" y="2858"/>
                    </a:cubicBezTo>
                    <a:cubicBezTo>
                      <a:pt x="16" y="3223"/>
                      <a:pt x="1" y="3466"/>
                      <a:pt x="1" y="3466"/>
                    </a:cubicBezTo>
                    <a:cubicBezTo>
                      <a:pt x="164" y="3615"/>
                      <a:pt x="369" y="3772"/>
                      <a:pt x="622" y="3916"/>
                    </a:cubicBezTo>
                    <a:cubicBezTo>
                      <a:pt x="1021" y="4144"/>
                      <a:pt x="1537" y="4339"/>
                      <a:pt x="2193" y="4420"/>
                    </a:cubicBezTo>
                    <a:cubicBezTo>
                      <a:pt x="2313" y="4506"/>
                      <a:pt x="2444" y="4650"/>
                      <a:pt x="2551" y="4778"/>
                    </a:cubicBezTo>
                    <a:cubicBezTo>
                      <a:pt x="2679" y="4934"/>
                      <a:pt x="2776" y="5070"/>
                      <a:pt x="2776" y="5070"/>
                    </a:cubicBezTo>
                    <a:lnTo>
                      <a:pt x="2507" y="5416"/>
                    </a:lnTo>
                    <a:cubicBezTo>
                      <a:pt x="2742" y="5776"/>
                      <a:pt x="3516" y="7032"/>
                      <a:pt x="3633" y="7781"/>
                    </a:cubicBezTo>
                    <a:cubicBezTo>
                      <a:pt x="3650" y="7132"/>
                      <a:pt x="3575" y="6081"/>
                      <a:pt x="3575" y="6081"/>
                    </a:cubicBezTo>
                    <a:cubicBezTo>
                      <a:pt x="3575" y="6081"/>
                      <a:pt x="3374" y="5903"/>
                      <a:pt x="3045" y="5608"/>
                    </a:cubicBezTo>
                    <a:cubicBezTo>
                      <a:pt x="3014" y="5354"/>
                      <a:pt x="2996" y="4971"/>
                      <a:pt x="2987" y="4698"/>
                    </a:cubicBezTo>
                    <a:cubicBezTo>
                      <a:pt x="2979" y="4512"/>
                      <a:pt x="2976" y="4379"/>
                      <a:pt x="2976" y="4379"/>
                    </a:cubicBezTo>
                    <a:cubicBezTo>
                      <a:pt x="3208" y="4296"/>
                      <a:pt x="3412" y="4174"/>
                      <a:pt x="3586" y="4041"/>
                    </a:cubicBezTo>
                    <a:cubicBezTo>
                      <a:pt x="3663" y="3983"/>
                      <a:pt x="3731" y="3923"/>
                      <a:pt x="3796" y="3864"/>
                    </a:cubicBezTo>
                    <a:cubicBezTo>
                      <a:pt x="3710" y="3829"/>
                      <a:pt x="3615" y="3784"/>
                      <a:pt x="3517" y="3728"/>
                    </a:cubicBezTo>
                    <a:cubicBezTo>
                      <a:pt x="3487" y="3595"/>
                      <a:pt x="3464" y="3442"/>
                      <a:pt x="3444" y="3283"/>
                    </a:cubicBezTo>
                    <a:cubicBezTo>
                      <a:pt x="3439" y="3249"/>
                      <a:pt x="3436" y="3215"/>
                      <a:pt x="3432" y="3183"/>
                    </a:cubicBezTo>
                    <a:cubicBezTo>
                      <a:pt x="3430" y="3159"/>
                      <a:pt x="3427" y="3134"/>
                      <a:pt x="3424" y="3110"/>
                    </a:cubicBezTo>
                    <a:cubicBezTo>
                      <a:pt x="2643" y="3020"/>
                      <a:pt x="1603" y="2500"/>
                      <a:pt x="330" y="1147"/>
                    </a:cubicBezTo>
                    <a:cubicBezTo>
                      <a:pt x="323" y="1139"/>
                      <a:pt x="319" y="1133"/>
                      <a:pt x="314" y="1126"/>
                    </a:cubicBezTo>
                    <a:cubicBezTo>
                      <a:pt x="279" y="1051"/>
                      <a:pt x="245" y="942"/>
                      <a:pt x="215" y="812"/>
                    </a:cubicBezTo>
                    <a:cubicBezTo>
                      <a:pt x="163" y="586"/>
                      <a:pt x="120" y="292"/>
                      <a:pt x="85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69;p37">
                <a:extLst>
                  <a:ext uri="{FF2B5EF4-FFF2-40B4-BE49-F238E27FC236}">
                    <a16:creationId xmlns:a16="http://schemas.microsoft.com/office/drawing/2014/main" id="{75F87FD0-CAEF-BE56-1070-C1D25BD91FDF}"/>
                  </a:ext>
                </a:extLst>
              </p:cNvPr>
              <p:cNvSpPr/>
              <p:nvPr/>
            </p:nvSpPr>
            <p:spPr>
              <a:xfrm>
                <a:off x="6878276" y="1510261"/>
                <a:ext cx="39897" cy="322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88" extrusionOk="0">
                    <a:moveTo>
                      <a:pt x="203" y="0"/>
                    </a:moveTo>
                    <a:cubicBezTo>
                      <a:pt x="141" y="0"/>
                      <a:pt x="74" y="2"/>
                      <a:pt x="1" y="6"/>
                    </a:cubicBezTo>
                    <a:lnTo>
                      <a:pt x="1" y="7"/>
                    </a:lnTo>
                    <a:cubicBezTo>
                      <a:pt x="22" y="202"/>
                      <a:pt x="50" y="390"/>
                      <a:pt x="86" y="552"/>
                    </a:cubicBezTo>
                    <a:cubicBezTo>
                      <a:pt x="184" y="608"/>
                      <a:pt x="279" y="653"/>
                      <a:pt x="365" y="688"/>
                    </a:cubicBezTo>
                    <a:cubicBezTo>
                      <a:pt x="679" y="391"/>
                      <a:pt x="851" y="102"/>
                      <a:pt x="851" y="102"/>
                    </a:cubicBezTo>
                    <a:cubicBezTo>
                      <a:pt x="851" y="102"/>
                      <a:pt x="683" y="0"/>
                      <a:pt x="203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670;p37">
                <a:extLst>
                  <a:ext uri="{FF2B5EF4-FFF2-40B4-BE49-F238E27FC236}">
                    <a16:creationId xmlns:a16="http://schemas.microsoft.com/office/drawing/2014/main" id="{58F7FA4B-197C-E548-648D-8D5A9766B717}"/>
                  </a:ext>
                </a:extLst>
              </p:cNvPr>
              <p:cNvSpPr/>
              <p:nvPr/>
            </p:nvSpPr>
            <p:spPr>
              <a:xfrm>
                <a:off x="6692997" y="1494228"/>
                <a:ext cx="26114" cy="29677"/>
              </a:xfrm>
              <a:custGeom>
                <a:avLst/>
                <a:gdLst/>
                <a:ahLst/>
                <a:cxnLst/>
                <a:rect l="l" t="t" r="r" b="b"/>
                <a:pathLst>
                  <a:path w="557" h="633" extrusionOk="0">
                    <a:moveTo>
                      <a:pt x="142" y="0"/>
                    </a:moveTo>
                    <a:cubicBezTo>
                      <a:pt x="52" y="0"/>
                      <a:pt x="1" y="4"/>
                      <a:pt x="1" y="4"/>
                    </a:cubicBezTo>
                    <a:cubicBezTo>
                      <a:pt x="1" y="4"/>
                      <a:pt x="153" y="296"/>
                      <a:pt x="522" y="632"/>
                    </a:cubicBezTo>
                    <a:cubicBezTo>
                      <a:pt x="522" y="632"/>
                      <a:pt x="537" y="389"/>
                      <a:pt x="557" y="24"/>
                    </a:cubicBezTo>
                    <a:cubicBezTo>
                      <a:pt x="385" y="5"/>
                      <a:pt x="241" y="0"/>
                      <a:pt x="142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671;p37">
                <a:extLst>
                  <a:ext uri="{FF2B5EF4-FFF2-40B4-BE49-F238E27FC236}">
                    <a16:creationId xmlns:a16="http://schemas.microsoft.com/office/drawing/2014/main" id="{D3170A91-7FAD-F7D4-23C3-1B2610E4C738}"/>
                  </a:ext>
                </a:extLst>
              </p:cNvPr>
              <p:cNvSpPr/>
              <p:nvPr/>
            </p:nvSpPr>
            <p:spPr>
              <a:xfrm>
                <a:off x="6395340" y="2175290"/>
                <a:ext cx="349790" cy="417442"/>
              </a:xfrm>
              <a:custGeom>
                <a:avLst/>
                <a:gdLst/>
                <a:ahLst/>
                <a:cxnLst/>
                <a:rect l="l" t="t" r="r" b="b"/>
                <a:pathLst>
                  <a:path w="7461" h="8904" extrusionOk="0">
                    <a:moveTo>
                      <a:pt x="872" y="0"/>
                    </a:moveTo>
                    <a:cubicBezTo>
                      <a:pt x="367" y="0"/>
                      <a:pt x="5" y="122"/>
                      <a:pt x="5" y="122"/>
                    </a:cubicBezTo>
                    <a:cubicBezTo>
                      <a:pt x="5" y="122"/>
                      <a:pt x="0" y="1273"/>
                      <a:pt x="208" y="1687"/>
                    </a:cubicBezTo>
                    <a:cubicBezTo>
                      <a:pt x="1731" y="4433"/>
                      <a:pt x="6209" y="8904"/>
                      <a:pt x="6209" y="8904"/>
                    </a:cubicBezTo>
                    <a:lnTo>
                      <a:pt x="7461" y="7847"/>
                    </a:lnTo>
                    <a:cubicBezTo>
                      <a:pt x="7233" y="7546"/>
                      <a:pt x="7021" y="7262"/>
                      <a:pt x="6823" y="6993"/>
                    </a:cubicBezTo>
                    <a:cubicBezTo>
                      <a:pt x="6797" y="6957"/>
                      <a:pt x="6771" y="6921"/>
                      <a:pt x="6745" y="6886"/>
                    </a:cubicBezTo>
                    <a:cubicBezTo>
                      <a:pt x="4443" y="3732"/>
                      <a:pt x="4163" y="2686"/>
                      <a:pt x="3206" y="1298"/>
                    </a:cubicBezTo>
                    <a:cubicBezTo>
                      <a:pt x="2992" y="986"/>
                      <a:pt x="2763" y="744"/>
                      <a:pt x="2529" y="556"/>
                    </a:cubicBezTo>
                    <a:cubicBezTo>
                      <a:pt x="1975" y="113"/>
                      <a:pt x="1358" y="0"/>
                      <a:pt x="872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672;p37">
                <a:extLst>
                  <a:ext uri="{FF2B5EF4-FFF2-40B4-BE49-F238E27FC236}">
                    <a16:creationId xmlns:a16="http://schemas.microsoft.com/office/drawing/2014/main" id="{897F2245-F87F-186F-E6AC-6A5160774EF5}"/>
                  </a:ext>
                </a:extLst>
              </p:cNvPr>
              <p:cNvSpPr/>
              <p:nvPr/>
            </p:nvSpPr>
            <p:spPr>
              <a:xfrm>
                <a:off x="6395527" y="2020437"/>
                <a:ext cx="145195" cy="180966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860" extrusionOk="0">
                    <a:moveTo>
                      <a:pt x="1705" y="1"/>
                    </a:moveTo>
                    <a:cubicBezTo>
                      <a:pt x="1534" y="1"/>
                      <a:pt x="1041" y="288"/>
                      <a:pt x="279" y="288"/>
                    </a:cubicBezTo>
                    <a:cubicBezTo>
                      <a:pt x="230" y="288"/>
                      <a:pt x="181" y="287"/>
                      <a:pt x="131" y="285"/>
                    </a:cubicBezTo>
                    <a:cubicBezTo>
                      <a:pt x="117" y="566"/>
                      <a:pt x="112" y="873"/>
                      <a:pt x="112" y="1180"/>
                    </a:cubicBezTo>
                    <a:cubicBezTo>
                      <a:pt x="114" y="2251"/>
                      <a:pt x="1" y="3425"/>
                      <a:pt x="1" y="3425"/>
                    </a:cubicBezTo>
                    <a:cubicBezTo>
                      <a:pt x="1" y="3425"/>
                      <a:pt x="363" y="3303"/>
                      <a:pt x="868" y="3303"/>
                    </a:cubicBezTo>
                    <a:cubicBezTo>
                      <a:pt x="1354" y="3303"/>
                      <a:pt x="1971" y="3416"/>
                      <a:pt x="2525" y="3859"/>
                    </a:cubicBezTo>
                    <a:cubicBezTo>
                      <a:pt x="2526" y="3136"/>
                      <a:pt x="2765" y="1833"/>
                      <a:pt x="2968" y="855"/>
                    </a:cubicBezTo>
                    <a:cubicBezTo>
                      <a:pt x="2976" y="818"/>
                      <a:pt x="2984" y="783"/>
                      <a:pt x="2991" y="746"/>
                    </a:cubicBezTo>
                    <a:cubicBezTo>
                      <a:pt x="3028" y="570"/>
                      <a:pt x="3065" y="405"/>
                      <a:pt x="3097" y="259"/>
                    </a:cubicBezTo>
                    <a:lnTo>
                      <a:pt x="3097" y="259"/>
                    </a:lnTo>
                    <a:cubicBezTo>
                      <a:pt x="3065" y="266"/>
                      <a:pt x="3031" y="275"/>
                      <a:pt x="2997" y="285"/>
                    </a:cubicBezTo>
                    <a:cubicBezTo>
                      <a:pt x="2824" y="334"/>
                      <a:pt x="2659" y="375"/>
                      <a:pt x="2505" y="410"/>
                    </a:cubicBezTo>
                    <a:cubicBezTo>
                      <a:pt x="2087" y="502"/>
                      <a:pt x="1746" y="542"/>
                      <a:pt x="1511" y="542"/>
                    </a:cubicBezTo>
                    <a:cubicBezTo>
                      <a:pt x="1298" y="542"/>
                      <a:pt x="1171" y="510"/>
                      <a:pt x="1150" y="454"/>
                    </a:cubicBezTo>
                    <a:cubicBezTo>
                      <a:pt x="1095" y="314"/>
                      <a:pt x="1789" y="295"/>
                      <a:pt x="1771" y="58"/>
                    </a:cubicBezTo>
                    <a:cubicBezTo>
                      <a:pt x="1768" y="17"/>
                      <a:pt x="1746" y="1"/>
                      <a:pt x="170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673;p37">
                <a:extLst>
                  <a:ext uri="{FF2B5EF4-FFF2-40B4-BE49-F238E27FC236}">
                    <a16:creationId xmlns:a16="http://schemas.microsoft.com/office/drawing/2014/main" id="{CEE34356-9A3A-B402-65A7-50DD41A40B5B}"/>
                  </a:ext>
                </a:extLst>
              </p:cNvPr>
              <p:cNvSpPr/>
              <p:nvPr/>
            </p:nvSpPr>
            <p:spPr>
              <a:xfrm>
                <a:off x="6400778" y="2020437"/>
                <a:ext cx="139944" cy="5536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181" extrusionOk="0">
                    <a:moveTo>
                      <a:pt x="1593" y="1"/>
                    </a:moveTo>
                    <a:cubicBezTo>
                      <a:pt x="1423" y="1"/>
                      <a:pt x="931" y="288"/>
                      <a:pt x="170" y="288"/>
                    </a:cubicBezTo>
                    <a:cubicBezTo>
                      <a:pt x="121" y="288"/>
                      <a:pt x="70" y="287"/>
                      <a:pt x="19" y="285"/>
                    </a:cubicBezTo>
                    <a:cubicBezTo>
                      <a:pt x="5" y="566"/>
                      <a:pt x="0" y="873"/>
                      <a:pt x="0" y="1180"/>
                    </a:cubicBezTo>
                    <a:cubicBezTo>
                      <a:pt x="647" y="828"/>
                      <a:pt x="1300" y="728"/>
                      <a:pt x="1829" y="728"/>
                    </a:cubicBezTo>
                    <a:cubicBezTo>
                      <a:pt x="2299" y="728"/>
                      <a:pt x="2671" y="807"/>
                      <a:pt x="2856" y="855"/>
                    </a:cubicBezTo>
                    <a:cubicBezTo>
                      <a:pt x="2864" y="818"/>
                      <a:pt x="2872" y="783"/>
                      <a:pt x="2879" y="748"/>
                    </a:cubicBezTo>
                    <a:cubicBezTo>
                      <a:pt x="2916" y="570"/>
                      <a:pt x="2953" y="405"/>
                      <a:pt x="2985" y="259"/>
                    </a:cubicBezTo>
                    <a:lnTo>
                      <a:pt x="2985" y="259"/>
                    </a:lnTo>
                    <a:cubicBezTo>
                      <a:pt x="2953" y="268"/>
                      <a:pt x="2919" y="275"/>
                      <a:pt x="2885" y="286"/>
                    </a:cubicBezTo>
                    <a:cubicBezTo>
                      <a:pt x="2712" y="335"/>
                      <a:pt x="2547" y="376"/>
                      <a:pt x="2393" y="410"/>
                    </a:cubicBezTo>
                    <a:cubicBezTo>
                      <a:pt x="1975" y="502"/>
                      <a:pt x="1635" y="542"/>
                      <a:pt x="1399" y="542"/>
                    </a:cubicBezTo>
                    <a:cubicBezTo>
                      <a:pt x="1187" y="542"/>
                      <a:pt x="1060" y="510"/>
                      <a:pt x="1038" y="454"/>
                    </a:cubicBezTo>
                    <a:cubicBezTo>
                      <a:pt x="983" y="314"/>
                      <a:pt x="1677" y="295"/>
                      <a:pt x="1659" y="58"/>
                    </a:cubicBezTo>
                    <a:cubicBezTo>
                      <a:pt x="1656" y="17"/>
                      <a:pt x="1634" y="1"/>
                      <a:pt x="159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674;p37">
                <a:extLst>
                  <a:ext uri="{FF2B5EF4-FFF2-40B4-BE49-F238E27FC236}">
                    <a16:creationId xmlns:a16="http://schemas.microsoft.com/office/drawing/2014/main" id="{EA03A0FF-21AE-C627-97F6-E7F2CBA3BB83}"/>
                  </a:ext>
                </a:extLst>
              </p:cNvPr>
              <p:cNvSpPr/>
              <p:nvPr/>
            </p:nvSpPr>
            <p:spPr>
              <a:xfrm>
                <a:off x="6535753" y="2027516"/>
                <a:ext cx="73277" cy="27989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97" extrusionOk="0">
                    <a:moveTo>
                      <a:pt x="881" y="0"/>
                    </a:moveTo>
                    <a:cubicBezTo>
                      <a:pt x="871" y="0"/>
                      <a:pt x="861" y="0"/>
                      <a:pt x="850" y="1"/>
                    </a:cubicBezTo>
                    <a:lnTo>
                      <a:pt x="821" y="1"/>
                    </a:lnTo>
                    <a:cubicBezTo>
                      <a:pt x="812" y="2"/>
                      <a:pt x="804" y="2"/>
                      <a:pt x="797" y="2"/>
                    </a:cubicBezTo>
                    <a:cubicBezTo>
                      <a:pt x="786" y="2"/>
                      <a:pt x="777" y="2"/>
                      <a:pt x="766" y="4"/>
                    </a:cubicBezTo>
                    <a:lnTo>
                      <a:pt x="757" y="4"/>
                    </a:lnTo>
                    <a:cubicBezTo>
                      <a:pt x="746" y="4"/>
                      <a:pt x="736" y="5"/>
                      <a:pt x="725" y="5"/>
                    </a:cubicBezTo>
                    <a:cubicBezTo>
                      <a:pt x="722" y="5"/>
                      <a:pt x="717" y="5"/>
                      <a:pt x="713" y="7"/>
                    </a:cubicBezTo>
                    <a:cubicBezTo>
                      <a:pt x="705" y="7"/>
                      <a:pt x="696" y="7"/>
                      <a:pt x="687" y="8"/>
                    </a:cubicBezTo>
                    <a:cubicBezTo>
                      <a:pt x="677" y="8"/>
                      <a:pt x="667" y="10"/>
                      <a:pt x="658" y="11"/>
                    </a:cubicBezTo>
                    <a:cubicBezTo>
                      <a:pt x="645" y="11"/>
                      <a:pt x="635" y="13"/>
                      <a:pt x="624" y="14"/>
                    </a:cubicBezTo>
                    <a:cubicBezTo>
                      <a:pt x="610" y="14"/>
                      <a:pt x="596" y="16"/>
                      <a:pt x="583" y="17"/>
                    </a:cubicBezTo>
                    <a:cubicBezTo>
                      <a:pt x="440" y="34"/>
                      <a:pt x="281" y="63"/>
                      <a:pt x="106" y="108"/>
                    </a:cubicBezTo>
                    <a:cubicBezTo>
                      <a:pt x="74" y="254"/>
                      <a:pt x="37" y="419"/>
                      <a:pt x="0" y="595"/>
                    </a:cubicBezTo>
                    <a:lnTo>
                      <a:pt x="0" y="597"/>
                    </a:lnTo>
                    <a:cubicBezTo>
                      <a:pt x="307" y="565"/>
                      <a:pt x="557" y="522"/>
                      <a:pt x="758" y="475"/>
                    </a:cubicBezTo>
                    <a:cubicBezTo>
                      <a:pt x="1396" y="326"/>
                      <a:pt x="1563" y="135"/>
                      <a:pt x="1563" y="135"/>
                    </a:cubicBezTo>
                    <a:cubicBezTo>
                      <a:pt x="1555" y="131"/>
                      <a:pt x="1337" y="0"/>
                      <a:pt x="8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675;p37">
                <a:extLst>
                  <a:ext uri="{FF2B5EF4-FFF2-40B4-BE49-F238E27FC236}">
                    <a16:creationId xmlns:a16="http://schemas.microsoft.com/office/drawing/2014/main" id="{88BD3A76-7F35-5D70-0265-3ECD82F72D91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271965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2668" y="9440"/>
                      <a:pt x="2744" y="9425"/>
                      <a:pt x="2824" y="9408"/>
                    </a:cubicBezTo>
                    <a:cubicBezTo>
                      <a:pt x="2978" y="9373"/>
                      <a:pt x="3143" y="9332"/>
                      <a:pt x="3316" y="9283"/>
                    </a:cubicBezTo>
                    <a:cubicBezTo>
                      <a:pt x="3350" y="9273"/>
                      <a:pt x="3384" y="9264"/>
                      <a:pt x="3416" y="9257"/>
                    </a:cubicBezTo>
                    <a:cubicBezTo>
                      <a:pt x="3591" y="9212"/>
                      <a:pt x="3749" y="9183"/>
                      <a:pt x="3893" y="9166"/>
                    </a:cubicBezTo>
                    <a:cubicBezTo>
                      <a:pt x="4003" y="9154"/>
                      <a:pt x="4103" y="9149"/>
                      <a:pt x="4194" y="9149"/>
                    </a:cubicBezTo>
                    <a:cubicBezTo>
                      <a:pt x="4648" y="9149"/>
                      <a:pt x="4865" y="9279"/>
                      <a:pt x="4873" y="9283"/>
                    </a:cubicBezTo>
                    <a:cubicBezTo>
                      <a:pt x="4873" y="9283"/>
                      <a:pt x="5374" y="7968"/>
                      <a:pt x="5710" y="4537"/>
                    </a:cubicBezTo>
                    <a:cubicBezTo>
                      <a:pt x="5801" y="3630"/>
                      <a:pt x="5662" y="2886"/>
                      <a:pt x="5409" y="2282"/>
                    </a:cubicBezTo>
                    <a:cubicBezTo>
                      <a:pt x="5261" y="1929"/>
                      <a:pt x="5074" y="1621"/>
                      <a:pt x="4873" y="1360"/>
                    </a:cubicBezTo>
                    <a:cubicBezTo>
                      <a:pt x="4873" y="1358"/>
                      <a:pt x="4873" y="1358"/>
                      <a:pt x="4873" y="1358"/>
                    </a:cubicBezTo>
                    <a:cubicBezTo>
                      <a:pt x="4287" y="602"/>
                      <a:pt x="3570" y="206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676;p37">
                <a:extLst>
                  <a:ext uri="{FF2B5EF4-FFF2-40B4-BE49-F238E27FC236}">
                    <a16:creationId xmlns:a16="http://schemas.microsoft.com/office/drawing/2014/main" id="{11459F8B-2377-3CD6-2B2F-F6B2AE1E9D67}"/>
                  </a:ext>
                </a:extLst>
              </p:cNvPr>
              <p:cNvSpPr/>
              <p:nvPr/>
            </p:nvSpPr>
            <p:spPr>
              <a:xfrm>
                <a:off x="6448739" y="2020437"/>
                <a:ext cx="30614" cy="20113"/>
              </a:xfrm>
              <a:custGeom>
                <a:avLst/>
                <a:gdLst/>
                <a:ahLst/>
                <a:cxnLst/>
                <a:rect l="l" t="t" r="r" b="b"/>
                <a:pathLst>
                  <a:path w="653" h="429" extrusionOk="0">
                    <a:moveTo>
                      <a:pt x="570" y="1"/>
                    </a:moveTo>
                    <a:cubicBezTo>
                      <a:pt x="476" y="1"/>
                      <a:pt x="283" y="89"/>
                      <a:pt x="0" y="168"/>
                    </a:cubicBezTo>
                    <a:lnTo>
                      <a:pt x="14" y="428"/>
                    </a:lnTo>
                    <a:cubicBezTo>
                      <a:pt x="49" y="311"/>
                      <a:pt x="653" y="280"/>
                      <a:pt x="636" y="58"/>
                    </a:cubicBezTo>
                    <a:cubicBezTo>
                      <a:pt x="633" y="17"/>
                      <a:pt x="611" y="1"/>
                      <a:pt x="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677;p37">
                <a:extLst>
                  <a:ext uri="{FF2B5EF4-FFF2-40B4-BE49-F238E27FC236}">
                    <a16:creationId xmlns:a16="http://schemas.microsoft.com/office/drawing/2014/main" id="{88363647-7F53-6CD9-19FC-BDD9E7D07056}"/>
                  </a:ext>
                </a:extLst>
              </p:cNvPr>
              <p:cNvSpPr/>
              <p:nvPr/>
            </p:nvSpPr>
            <p:spPr>
              <a:xfrm>
                <a:off x="6721173" y="2576369"/>
                <a:ext cx="134740" cy="111112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2370" extrusionOk="0">
                    <a:moveTo>
                      <a:pt x="2856" y="0"/>
                    </a:moveTo>
                    <a:cubicBezTo>
                      <a:pt x="2851" y="0"/>
                      <a:pt x="2847" y="2"/>
                      <a:pt x="2844" y="6"/>
                    </a:cubicBezTo>
                    <a:cubicBezTo>
                      <a:pt x="2813" y="44"/>
                      <a:pt x="2696" y="190"/>
                      <a:pt x="2477" y="424"/>
                    </a:cubicBezTo>
                    <a:cubicBezTo>
                      <a:pt x="2474" y="425"/>
                      <a:pt x="2473" y="427"/>
                      <a:pt x="2471" y="430"/>
                    </a:cubicBezTo>
                    <a:cubicBezTo>
                      <a:pt x="2300" y="612"/>
                      <a:pt x="2121" y="792"/>
                      <a:pt x="1937" y="965"/>
                    </a:cubicBezTo>
                    <a:cubicBezTo>
                      <a:pt x="1520" y="1358"/>
                      <a:pt x="884" y="1897"/>
                      <a:pt x="227" y="2237"/>
                    </a:cubicBezTo>
                    <a:lnTo>
                      <a:pt x="225" y="2237"/>
                    </a:lnTo>
                    <a:cubicBezTo>
                      <a:pt x="153" y="2274"/>
                      <a:pt x="81" y="2309"/>
                      <a:pt x="11" y="2339"/>
                    </a:cubicBezTo>
                    <a:cubicBezTo>
                      <a:pt x="3" y="2342"/>
                      <a:pt x="0" y="2351"/>
                      <a:pt x="3" y="2361"/>
                    </a:cubicBezTo>
                    <a:cubicBezTo>
                      <a:pt x="6" y="2365"/>
                      <a:pt x="11" y="2370"/>
                      <a:pt x="17" y="2370"/>
                    </a:cubicBezTo>
                    <a:cubicBezTo>
                      <a:pt x="20" y="2370"/>
                      <a:pt x="22" y="2368"/>
                      <a:pt x="23" y="2368"/>
                    </a:cubicBezTo>
                    <a:cubicBezTo>
                      <a:pt x="95" y="2336"/>
                      <a:pt x="169" y="2301"/>
                      <a:pt x="242" y="2264"/>
                    </a:cubicBezTo>
                    <a:cubicBezTo>
                      <a:pt x="902" y="1923"/>
                      <a:pt x="1540" y="1382"/>
                      <a:pt x="1959" y="988"/>
                    </a:cubicBezTo>
                    <a:cubicBezTo>
                      <a:pt x="2142" y="813"/>
                      <a:pt x="2323" y="633"/>
                      <a:pt x="2494" y="451"/>
                    </a:cubicBezTo>
                    <a:cubicBezTo>
                      <a:pt x="2717" y="213"/>
                      <a:pt x="2836" y="64"/>
                      <a:pt x="2869" y="25"/>
                    </a:cubicBezTo>
                    <a:cubicBezTo>
                      <a:pt x="2873" y="18"/>
                      <a:pt x="2872" y="9"/>
                      <a:pt x="2865" y="3"/>
                    </a:cubicBezTo>
                    <a:cubicBezTo>
                      <a:pt x="2863" y="1"/>
                      <a:pt x="2859" y="0"/>
                      <a:pt x="2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678;p37">
                <a:extLst>
                  <a:ext uri="{FF2B5EF4-FFF2-40B4-BE49-F238E27FC236}">
                    <a16:creationId xmlns:a16="http://schemas.microsoft.com/office/drawing/2014/main" id="{99B60B9F-43BC-99E4-5C9E-0B0CCBEA4C8D}"/>
                  </a:ext>
                </a:extLst>
              </p:cNvPr>
              <p:cNvSpPr/>
              <p:nvPr/>
            </p:nvSpPr>
            <p:spPr>
              <a:xfrm>
                <a:off x="6686386" y="2543177"/>
                <a:ext cx="178763" cy="138069"/>
              </a:xfrm>
              <a:custGeom>
                <a:avLst/>
                <a:gdLst/>
                <a:ahLst/>
                <a:cxnLst/>
                <a:rect l="l" t="t" r="r" b="b"/>
                <a:pathLst>
                  <a:path w="3813" h="2945" extrusionOk="0">
                    <a:moveTo>
                      <a:pt x="3219" y="1132"/>
                    </a:moveTo>
                    <a:lnTo>
                      <a:pt x="3213" y="1138"/>
                    </a:lnTo>
                    <a:cubicBezTo>
                      <a:pt x="3215" y="1135"/>
                      <a:pt x="3216" y="1133"/>
                      <a:pt x="3219" y="1132"/>
                    </a:cubicBezTo>
                    <a:close/>
                    <a:moveTo>
                      <a:pt x="1253" y="0"/>
                    </a:moveTo>
                    <a:cubicBezTo>
                      <a:pt x="1253" y="0"/>
                      <a:pt x="570" y="577"/>
                      <a:pt x="1" y="1057"/>
                    </a:cubicBezTo>
                    <a:cubicBezTo>
                      <a:pt x="427" y="2122"/>
                      <a:pt x="898" y="2841"/>
                      <a:pt x="967" y="2945"/>
                    </a:cubicBezTo>
                    <a:cubicBezTo>
                      <a:pt x="967" y="2945"/>
                      <a:pt x="969" y="2945"/>
                      <a:pt x="969" y="2943"/>
                    </a:cubicBezTo>
                    <a:cubicBezTo>
                      <a:pt x="1626" y="2605"/>
                      <a:pt x="2262" y="2066"/>
                      <a:pt x="2679" y="1673"/>
                    </a:cubicBezTo>
                    <a:cubicBezTo>
                      <a:pt x="2773" y="1839"/>
                      <a:pt x="2892" y="2024"/>
                      <a:pt x="2996" y="2183"/>
                    </a:cubicBezTo>
                    <a:cubicBezTo>
                      <a:pt x="3060" y="2281"/>
                      <a:pt x="3121" y="2373"/>
                      <a:pt x="3176" y="2454"/>
                    </a:cubicBezTo>
                    <a:cubicBezTo>
                      <a:pt x="3259" y="2573"/>
                      <a:pt x="3392" y="2638"/>
                      <a:pt x="3528" y="2638"/>
                    </a:cubicBezTo>
                    <a:cubicBezTo>
                      <a:pt x="3603" y="2638"/>
                      <a:pt x="3679" y="2618"/>
                      <a:pt x="3748" y="2576"/>
                    </a:cubicBezTo>
                    <a:cubicBezTo>
                      <a:pt x="3794" y="2549"/>
                      <a:pt x="3812" y="2492"/>
                      <a:pt x="3791" y="2443"/>
                    </a:cubicBezTo>
                    <a:lnTo>
                      <a:pt x="3471" y="1714"/>
                    </a:lnTo>
                    <a:lnTo>
                      <a:pt x="3219" y="1132"/>
                    </a:lnTo>
                    <a:cubicBezTo>
                      <a:pt x="2886" y="193"/>
                      <a:pt x="1253" y="0"/>
                      <a:pt x="1253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679;p37">
                <a:extLst>
                  <a:ext uri="{FF2B5EF4-FFF2-40B4-BE49-F238E27FC236}">
                    <a16:creationId xmlns:a16="http://schemas.microsoft.com/office/drawing/2014/main" id="{5B56F607-89E5-0546-1DA4-B911BBA197D6}"/>
                  </a:ext>
                </a:extLst>
              </p:cNvPr>
              <p:cNvSpPr/>
              <p:nvPr/>
            </p:nvSpPr>
            <p:spPr>
              <a:xfrm>
                <a:off x="6669649" y="2276931"/>
                <a:ext cx="2532" cy="45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98" extrusionOk="0">
                    <a:moveTo>
                      <a:pt x="8" y="0"/>
                    </a:moveTo>
                    <a:cubicBezTo>
                      <a:pt x="7" y="0"/>
                      <a:pt x="6" y="1"/>
                      <a:pt x="5" y="1"/>
                    </a:cubicBezTo>
                    <a:cubicBezTo>
                      <a:pt x="2" y="4"/>
                      <a:pt x="0" y="9"/>
                      <a:pt x="2" y="12"/>
                    </a:cubicBezTo>
                    <a:cubicBezTo>
                      <a:pt x="14" y="39"/>
                      <a:pt x="26" y="65"/>
                      <a:pt x="38" y="90"/>
                    </a:cubicBezTo>
                    <a:lnTo>
                      <a:pt x="38" y="93"/>
                    </a:lnTo>
                    <a:cubicBezTo>
                      <a:pt x="40" y="94"/>
                      <a:pt x="43" y="97"/>
                      <a:pt x="46" y="97"/>
                    </a:cubicBezTo>
                    <a:lnTo>
                      <a:pt x="46" y="96"/>
                    </a:lnTo>
                    <a:lnTo>
                      <a:pt x="49" y="96"/>
                    </a:lnTo>
                    <a:cubicBezTo>
                      <a:pt x="52" y="94"/>
                      <a:pt x="54" y="91"/>
                      <a:pt x="54" y="88"/>
                    </a:cubicBezTo>
                    <a:cubicBezTo>
                      <a:pt x="54" y="88"/>
                      <a:pt x="54" y="87"/>
                      <a:pt x="52" y="85"/>
                    </a:cubicBezTo>
                    <a:cubicBezTo>
                      <a:pt x="46" y="71"/>
                      <a:pt x="38" y="56"/>
                      <a:pt x="32" y="41"/>
                    </a:cubicBezTo>
                    <a:lnTo>
                      <a:pt x="15" y="6"/>
                    </a:lnTo>
                    <a:cubicBezTo>
                      <a:pt x="14" y="2"/>
                      <a:pt x="11" y="0"/>
                      <a:pt x="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680;p37">
                <a:extLst>
                  <a:ext uri="{FF2B5EF4-FFF2-40B4-BE49-F238E27FC236}">
                    <a16:creationId xmlns:a16="http://schemas.microsoft.com/office/drawing/2014/main" id="{E9C13549-9103-C4EE-597F-CD09729E2F94}"/>
                  </a:ext>
                </a:extLst>
              </p:cNvPr>
              <p:cNvSpPr/>
              <p:nvPr/>
            </p:nvSpPr>
            <p:spPr>
              <a:xfrm>
                <a:off x="7064916" y="2168960"/>
                <a:ext cx="92827" cy="88842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895" extrusionOk="0">
                    <a:moveTo>
                      <a:pt x="20" y="0"/>
                    </a:moveTo>
                    <a:cubicBezTo>
                      <a:pt x="15" y="0"/>
                      <a:pt x="9" y="3"/>
                      <a:pt x="5" y="8"/>
                    </a:cubicBezTo>
                    <a:cubicBezTo>
                      <a:pt x="1" y="15"/>
                      <a:pt x="4" y="26"/>
                      <a:pt x="12" y="29"/>
                    </a:cubicBezTo>
                    <a:cubicBezTo>
                      <a:pt x="22" y="35"/>
                      <a:pt x="1028" y="586"/>
                      <a:pt x="1949" y="1888"/>
                    </a:cubicBezTo>
                    <a:cubicBezTo>
                      <a:pt x="1952" y="1893"/>
                      <a:pt x="1956" y="1894"/>
                      <a:pt x="1961" y="1894"/>
                    </a:cubicBezTo>
                    <a:cubicBezTo>
                      <a:pt x="1964" y="1894"/>
                      <a:pt x="1967" y="1894"/>
                      <a:pt x="1970" y="1891"/>
                    </a:cubicBezTo>
                    <a:cubicBezTo>
                      <a:pt x="1978" y="1887"/>
                      <a:pt x="1979" y="1877"/>
                      <a:pt x="1973" y="1870"/>
                    </a:cubicBezTo>
                    <a:cubicBezTo>
                      <a:pt x="1048" y="561"/>
                      <a:pt x="36" y="8"/>
                      <a:pt x="27" y="2"/>
                    </a:cubicBezTo>
                    <a:cubicBezTo>
                      <a:pt x="25" y="1"/>
                      <a:pt x="23" y="0"/>
                      <a:pt x="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681;p37">
                <a:extLst>
                  <a:ext uri="{FF2B5EF4-FFF2-40B4-BE49-F238E27FC236}">
                    <a16:creationId xmlns:a16="http://schemas.microsoft.com/office/drawing/2014/main" id="{C1855699-CBDB-1D5B-8D0B-FDC31222190B}"/>
                  </a:ext>
                </a:extLst>
              </p:cNvPr>
              <p:cNvSpPr/>
              <p:nvPr/>
            </p:nvSpPr>
            <p:spPr>
              <a:xfrm>
                <a:off x="7046069" y="2097558"/>
                <a:ext cx="57853" cy="82513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760" extrusionOk="0">
                    <a:moveTo>
                      <a:pt x="18" y="0"/>
                    </a:moveTo>
                    <a:cubicBezTo>
                      <a:pt x="14" y="0"/>
                      <a:pt x="10" y="2"/>
                      <a:pt x="7" y="5"/>
                    </a:cubicBezTo>
                    <a:cubicBezTo>
                      <a:pt x="1" y="11"/>
                      <a:pt x="1" y="20"/>
                      <a:pt x="7" y="26"/>
                    </a:cubicBezTo>
                    <a:cubicBezTo>
                      <a:pt x="625" y="627"/>
                      <a:pt x="1196" y="1740"/>
                      <a:pt x="1201" y="1751"/>
                    </a:cubicBezTo>
                    <a:cubicBezTo>
                      <a:pt x="1204" y="1757"/>
                      <a:pt x="1210" y="1760"/>
                      <a:pt x="1215" y="1760"/>
                    </a:cubicBezTo>
                    <a:cubicBezTo>
                      <a:pt x="1218" y="1760"/>
                      <a:pt x="1221" y="1758"/>
                      <a:pt x="1222" y="1757"/>
                    </a:cubicBezTo>
                    <a:cubicBezTo>
                      <a:pt x="1230" y="1754"/>
                      <a:pt x="1233" y="1745"/>
                      <a:pt x="1228" y="1737"/>
                    </a:cubicBezTo>
                    <a:cubicBezTo>
                      <a:pt x="1224" y="1725"/>
                      <a:pt x="651" y="609"/>
                      <a:pt x="28" y="3"/>
                    </a:cubicBezTo>
                    <a:cubicBezTo>
                      <a:pt x="25" y="1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682;p37">
                <a:extLst>
                  <a:ext uri="{FF2B5EF4-FFF2-40B4-BE49-F238E27FC236}">
                    <a16:creationId xmlns:a16="http://schemas.microsoft.com/office/drawing/2014/main" id="{35B5F533-B13C-5420-35F7-62783EA4EEE6}"/>
                  </a:ext>
                </a:extLst>
              </p:cNvPr>
              <p:cNvSpPr/>
              <p:nvPr/>
            </p:nvSpPr>
            <p:spPr>
              <a:xfrm>
                <a:off x="6571290" y="1705527"/>
                <a:ext cx="266480" cy="750073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15999" extrusionOk="0">
                    <a:moveTo>
                      <a:pt x="1341" y="1"/>
                    </a:moveTo>
                    <a:lnTo>
                      <a:pt x="1341" y="1"/>
                    </a:lnTo>
                    <a:cubicBezTo>
                      <a:pt x="1594" y="606"/>
                      <a:pt x="1733" y="1351"/>
                      <a:pt x="1642" y="2258"/>
                    </a:cubicBezTo>
                    <a:cubicBezTo>
                      <a:pt x="1306" y="5687"/>
                      <a:pt x="805" y="7003"/>
                      <a:pt x="805" y="7003"/>
                    </a:cubicBezTo>
                    <a:cubicBezTo>
                      <a:pt x="805" y="7003"/>
                      <a:pt x="638" y="7194"/>
                      <a:pt x="0" y="7343"/>
                    </a:cubicBezTo>
                    <a:cubicBezTo>
                      <a:pt x="17" y="7384"/>
                      <a:pt x="33" y="7424"/>
                      <a:pt x="49" y="7465"/>
                    </a:cubicBezTo>
                    <a:cubicBezTo>
                      <a:pt x="155" y="7732"/>
                      <a:pt x="265" y="8005"/>
                      <a:pt x="378" y="8278"/>
                    </a:cubicBezTo>
                    <a:cubicBezTo>
                      <a:pt x="387" y="8300"/>
                      <a:pt x="396" y="8323"/>
                      <a:pt x="406" y="8345"/>
                    </a:cubicBezTo>
                    <a:cubicBezTo>
                      <a:pt x="481" y="8527"/>
                      <a:pt x="557" y="8708"/>
                      <a:pt x="633" y="8890"/>
                    </a:cubicBezTo>
                    <a:cubicBezTo>
                      <a:pt x="670" y="8974"/>
                      <a:pt x="705" y="9058"/>
                      <a:pt x="742" y="9142"/>
                    </a:cubicBezTo>
                    <a:cubicBezTo>
                      <a:pt x="802" y="9283"/>
                      <a:pt x="861" y="9422"/>
                      <a:pt x="921" y="9559"/>
                    </a:cubicBezTo>
                    <a:cubicBezTo>
                      <a:pt x="932" y="9584"/>
                      <a:pt x="942" y="9608"/>
                      <a:pt x="953" y="9631"/>
                    </a:cubicBezTo>
                    <a:cubicBezTo>
                      <a:pt x="1127" y="10035"/>
                      <a:pt x="1302" y="10428"/>
                      <a:pt x="1467" y="10796"/>
                    </a:cubicBezTo>
                    <a:cubicBezTo>
                      <a:pt x="1479" y="10821"/>
                      <a:pt x="1490" y="10845"/>
                      <a:pt x="1500" y="10871"/>
                    </a:cubicBezTo>
                    <a:cubicBezTo>
                      <a:pt x="1516" y="10903"/>
                      <a:pt x="1531" y="10935"/>
                      <a:pt x="1545" y="10967"/>
                    </a:cubicBezTo>
                    <a:cubicBezTo>
                      <a:pt x="1558" y="10997"/>
                      <a:pt x="1571" y="11027"/>
                      <a:pt x="1584" y="11056"/>
                    </a:cubicBezTo>
                    <a:cubicBezTo>
                      <a:pt x="1591" y="11068"/>
                      <a:pt x="1595" y="11081"/>
                      <a:pt x="1601" y="11093"/>
                    </a:cubicBezTo>
                    <a:cubicBezTo>
                      <a:pt x="1609" y="11110"/>
                      <a:pt x="1616" y="11126"/>
                      <a:pt x="1624" y="11145"/>
                    </a:cubicBezTo>
                    <a:cubicBezTo>
                      <a:pt x="1649" y="11198"/>
                      <a:pt x="1673" y="11253"/>
                      <a:pt x="1698" y="11307"/>
                    </a:cubicBezTo>
                    <a:cubicBezTo>
                      <a:pt x="1707" y="11325"/>
                      <a:pt x="1714" y="11344"/>
                      <a:pt x="1724" y="11362"/>
                    </a:cubicBezTo>
                    <a:cubicBezTo>
                      <a:pt x="1831" y="11599"/>
                      <a:pt x="1933" y="11821"/>
                      <a:pt x="2026" y="12024"/>
                    </a:cubicBezTo>
                    <a:cubicBezTo>
                      <a:pt x="2035" y="12044"/>
                      <a:pt x="2045" y="12064"/>
                      <a:pt x="2054" y="12082"/>
                    </a:cubicBezTo>
                    <a:cubicBezTo>
                      <a:pt x="2072" y="12122"/>
                      <a:pt x="2089" y="12160"/>
                      <a:pt x="2107" y="12197"/>
                    </a:cubicBezTo>
                    <a:cubicBezTo>
                      <a:pt x="2119" y="12224"/>
                      <a:pt x="2132" y="12250"/>
                      <a:pt x="2144" y="12276"/>
                    </a:cubicBezTo>
                    <a:cubicBezTo>
                      <a:pt x="2173" y="12340"/>
                      <a:pt x="2202" y="12403"/>
                      <a:pt x="2230" y="12461"/>
                    </a:cubicBezTo>
                    <a:cubicBezTo>
                      <a:pt x="2236" y="12475"/>
                      <a:pt x="2243" y="12490"/>
                      <a:pt x="2249" y="12504"/>
                    </a:cubicBezTo>
                    <a:cubicBezTo>
                      <a:pt x="2265" y="12539"/>
                      <a:pt x="2282" y="12573"/>
                      <a:pt x="2297" y="12605"/>
                    </a:cubicBezTo>
                    <a:cubicBezTo>
                      <a:pt x="2301" y="12616"/>
                      <a:pt x="2306" y="12626"/>
                      <a:pt x="2311" y="12637"/>
                    </a:cubicBezTo>
                    <a:cubicBezTo>
                      <a:pt x="2320" y="12657"/>
                      <a:pt x="2329" y="12675"/>
                      <a:pt x="2338" y="12694"/>
                    </a:cubicBezTo>
                    <a:cubicBezTo>
                      <a:pt x="2341" y="12701"/>
                      <a:pt x="2344" y="12707"/>
                      <a:pt x="2347" y="12715"/>
                    </a:cubicBezTo>
                    <a:cubicBezTo>
                      <a:pt x="2382" y="12787"/>
                      <a:pt x="2413" y="12854"/>
                      <a:pt x="2441" y="12912"/>
                    </a:cubicBezTo>
                    <a:cubicBezTo>
                      <a:pt x="2445" y="12921"/>
                      <a:pt x="2448" y="12927"/>
                      <a:pt x="2451" y="12935"/>
                    </a:cubicBezTo>
                    <a:cubicBezTo>
                      <a:pt x="2485" y="13007"/>
                      <a:pt x="2514" y="13067"/>
                      <a:pt x="2537" y="13116"/>
                    </a:cubicBezTo>
                    <a:cubicBezTo>
                      <a:pt x="2538" y="13119"/>
                      <a:pt x="2540" y="13122"/>
                      <a:pt x="2541" y="13125"/>
                    </a:cubicBezTo>
                    <a:cubicBezTo>
                      <a:pt x="2549" y="13141"/>
                      <a:pt x="2557" y="13157"/>
                      <a:pt x="2563" y="13171"/>
                    </a:cubicBezTo>
                    <a:cubicBezTo>
                      <a:pt x="2566" y="13175"/>
                      <a:pt x="2567" y="13180"/>
                      <a:pt x="2569" y="13184"/>
                    </a:cubicBezTo>
                    <a:cubicBezTo>
                      <a:pt x="2571" y="13186"/>
                      <a:pt x="2572" y="13189"/>
                      <a:pt x="2572" y="13190"/>
                    </a:cubicBezTo>
                    <a:cubicBezTo>
                      <a:pt x="2574" y="13192"/>
                      <a:pt x="2575" y="13195"/>
                      <a:pt x="2575" y="13197"/>
                    </a:cubicBezTo>
                    <a:cubicBezTo>
                      <a:pt x="2592" y="13230"/>
                      <a:pt x="2601" y="13249"/>
                      <a:pt x="2601" y="13249"/>
                    </a:cubicBezTo>
                    <a:cubicBezTo>
                      <a:pt x="2601" y="13249"/>
                      <a:pt x="2278" y="13855"/>
                      <a:pt x="2346" y="14768"/>
                    </a:cubicBezTo>
                    <a:cubicBezTo>
                      <a:pt x="2413" y="15679"/>
                      <a:pt x="2992" y="15900"/>
                      <a:pt x="2992" y="15900"/>
                    </a:cubicBezTo>
                    <a:cubicBezTo>
                      <a:pt x="2992" y="15900"/>
                      <a:pt x="4561" y="15999"/>
                      <a:pt x="5116" y="15999"/>
                    </a:cubicBezTo>
                    <a:cubicBezTo>
                      <a:pt x="5208" y="15999"/>
                      <a:pt x="5272" y="15996"/>
                      <a:pt x="5296" y="15990"/>
                    </a:cubicBezTo>
                    <a:cubicBezTo>
                      <a:pt x="5364" y="15971"/>
                      <a:pt x="5520" y="15837"/>
                      <a:pt x="5683" y="15679"/>
                    </a:cubicBezTo>
                    <a:cubicBezTo>
                      <a:pt x="3359" y="12444"/>
                      <a:pt x="2948" y="7693"/>
                      <a:pt x="3118" y="5422"/>
                    </a:cubicBezTo>
                    <a:cubicBezTo>
                      <a:pt x="3243" y="3745"/>
                      <a:pt x="2063" y="1314"/>
                      <a:pt x="1341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683;p37">
                <a:extLst>
                  <a:ext uri="{FF2B5EF4-FFF2-40B4-BE49-F238E27FC236}">
                    <a16:creationId xmlns:a16="http://schemas.microsoft.com/office/drawing/2014/main" id="{17EE9757-A3E4-E958-F8A1-493E79FB9F43}"/>
                  </a:ext>
                </a:extLst>
              </p:cNvPr>
              <p:cNvSpPr/>
              <p:nvPr/>
            </p:nvSpPr>
            <p:spPr>
              <a:xfrm>
                <a:off x="6714422" y="2336612"/>
                <a:ext cx="469481" cy="158697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3385" extrusionOk="0">
                    <a:moveTo>
                      <a:pt x="9617" y="0"/>
                    </a:moveTo>
                    <a:cubicBezTo>
                      <a:pt x="9610" y="84"/>
                      <a:pt x="9604" y="138"/>
                      <a:pt x="9604" y="138"/>
                    </a:cubicBezTo>
                    <a:cubicBezTo>
                      <a:pt x="9604" y="138"/>
                      <a:pt x="9487" y="589"/>
                      <a:pt x="8095" y="742"/>
                    </a:cubicBezTo>
                    <a:cubicBezTo>
                      <a:pt x="7960" y="757"/>
                      <a:pt x="7812" y="769"/>
                      <a:pt x="7651" y="778"/>
                    </a:cubicBezTo>
                    <a:cubicBezTo>
                      <a:pt x="7474" y="787"/>
                      <a:pt x="7280" y="792"/>
                      <a:pt x="7069" y="792"/>
                    </a:cubicBezTo>
                    <a:cubicBezTo>
                      <a:pt x="6884" y="792"/>
                      <a:pt x="6685" y="788"/>
                      <a:pt x="6472" y="780"/>
                    </a:cubicBezTo>
                    <a:cubicBezTo>
                      <a:pt x="5884" y="1252"/>
                      <a:pt x="5110" y="1587"/>
                      <a:pt x="4921" y="1631"/>
                    </a:cubicBezTo>
                    <a:cubicBezTo>
                      <a:pt x="4733" y="1676"/>
                      <a:pt x="3159" y="1676"/>
                      <a:pt x="3159" y="1676"/>
                    </a:cubicBezTo>
                    <a:cubicBezTo>
                      <a:pt x="3159" y="1676"/>
                      <a:pt x="3090" y="1751"/>
                      <a:pt x="2991" y="1855"/>
                    </a:cubicBezTo>
                    <a:cubicBezTo>
                      <a:pt x="2896" y="1954"/>
                      <a:pt x="2774" y="2081"/>
                      <a:pt x="2653" y="2197"/>
                    </a:cubicBezTo>
                    <a:cubicBezTo>
                      <a:pt x="2646" y="2205"/>
                      <a:pt x="2638" y="2212"/>
                      <a:pt x="2630" y="2218"/>
                    </a:cubicBezTo>
                    <a:cubicBezTo>
                      <a:pt x="2467" y="2376"/>
                      <a:pt x="2312" y="2510"/>
                      <a:pt x="2243" y="2529"/>
                    </a:cubicBezTo>
                    <a:cubicBezTo>
                      <a:pt x="2219" y="2535"/>
                      <a:pt x="2154" y="2538"/>
                      <a:pt x="2063" y="2538"/>
                    </a:cubicBezTo>
                    <a:cubicBezTo>
                      <a:pt x="1573" y="2538"/>
                      <a:pt x="297" y="2461"/>
                      <a:pt x="1" y="2443"/>
                    </a:cubicBezTo>
                    <a:lnTo>
                      <a:pt x="1" y="2443"/>
                    </a:lnTo>
                    <a:cubicBezTo>
                      <a:pt x="1" y="2443"/>
                      <a:pt x="11" y="2724"/>
                      <a:pt x="2" y="3299"/>
                    </a:cubicBezTo>
                    <a:cubicBezTo>
                      <a:pt x="2" y="3346"/>
                      <a:pt x="39" y="3385"/>
                      <a:pt x="87" y="3385"/>
                    </a:cubicBezTo>
                    <a:cubicBezTo>
                      <a:pt x="87" y="3385"/>
                      <a:pt x="88" y="3385"/>
                      <a:pt x="89" y="3385"/>
                    </a:cubicBezTo>
                    <a:cubicBezTo>
                      <a:pt x="976" y="3373"/>
                      <a:pt x="1933" y="3241"/>
                      <a:pt x="2893" y="3039"/>
                    </a:cubicBezTo>
                    <a:cubicBezTo>
                      <a:pt x="3022" y="3013"/>
                      <a:pt x="3150" y="2984"/>
                      <a:pt x="3277" y="2955"/>
                    </a:cubicBezTo>
                    <a:cubicBezTo>
                      <a:pt x="3994" y="2792"/>
                      <a:pt x="4708" y="2591"/>
                      <a:pt x="5387" y="2376"/>
                    </a:cubicBezTo>
                    <a:cubicBezTo>
                      <a:pt x="5844" y="2231"/>
                      <a:pt x="6287" y="2078"/>
                      <a:pt x="6706" y="1925"/>
                    </a:cubicBezTo>
                    <a:cubicBezTo>
                      <a:pt x="7168" y="1755"/>
                      <a:pt x="7601" y="1585"/>
                      <a:pt x="7994" y="1422"/>
                    </a:cubicBezTo>
                    <a:cubicBezTo>
                      <a:pt x="8117" y="1371"/>
                      <a:pt x="8237" y="1321"/>
                      <a:pt x="8351" y="1271"/>
                    </a:cubicBezTo>
                    <a:cubicBezTo>
                      <a:pt x="9159" y="922"/>
                      <a:pt x="9746" y="621"/>
                      <a:pt x="9984" y="459"/>
                    </a:cubicBezTo>
                    <a:cubicBezTo>
                      <a:pt x="9989" y="456"/>
                      <a:pt x="9993" y="451"/>
                      <a:pt x="9996" y="446"/>
                    </a:cubicBezTo>
                    <a:cubicBezTo>
                      <a:pt x="10013" y="425"/>
                      <a:pt x="10013" y="391"/>
                      <a:pt x="9992" y="370"/>
                    </a:cubicBezTo>
                    <a:cubicBezTo>
                      <a:pt x="9824" y="208"/>
                      <a:pt x="9617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684;p37">
                <a:extLst>
                  <a:ext uri="{FF2B5EF4-FFF2-40B4-BE49-F238E27FC236}">
                    <a16:creationId xmlns:a16="http://schemas.microsoft.com/office/drawing/2014/main" id="{E0C10716-ACF4-A147-A688-6B7C8980AA75}"/>
                  </a:ext>
                </a:extLst>
              </p:cNvPr>
              <p:cNvSpPr/>
              <p:nvPr/>
            </p:nvSpPr>
            <p:spPr>
              <a:xfrm>
                <a:off x="7221784" y="2376181"/>
                <a:ext cx="27567" cy="8195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48" extrusionOk="0">
                    <a:moveTo>
                      <a:pt x="18" y="1"/>
                    </a:moveTo>
                    <a:cubicBezTo>
                      <a:pt x="16" y="1"/>
                      <a:pt x="13" y="2"/>
                      <a:pt x="11" y="3"/>
                    </a:cubicBezTo>
                    <a:cubicBezTo>
                      <a:pt x="3" y="6"/>
                      <a:pt x="0" y="15"/>
                      <a:pt x="5" y="23"/>
                    </a:cubicBezTo>
                    <a:cubicBezTo>
                      <a:pt x="8" y="31"/>
                      <a:pt x="378" y="754"/>
                      <a:pt x="555" y="1734"/>
                    </a:cubicBezTo>
                    <a:cubicBezTo>
                      <a:pt x="557" y="1741"/>
                      <a:pt x="563" y="1747"/>
                      <a:pt x="570" y="1747"/>
                    </a:cubicBezTo>
                    <a:cubicBezTo>
                      <a:pt x="570" y="1747"/>
                      <a:pt x="573" y="1747"/>
                      <a:pt x="573" y="1746"/>
                    </a:cubicBezTo>
                    <a:cubicBezTo>
                      <a:pt x="583" y="1744"/>
                      <a:pt x="587" y="1737"/>
                      <a:pt x="586" y="1729"/>
                    </a:cubicBezTo>
                    <a:cubicBezTo>
                      <a:pt x="408" y="743"/>
                      <a:pt x="35" y="17"/>
                      <a:pt x="32" y="9"/>
                    </a:cubicBezTo>
                    <a:cubicBezTo>
                      <a:pt x="29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685;p37">
                <a:extLst>
                  <a:ext uri="{FF2B5EF4-FFF2-40B4-BE49-F238E27FC236}">
                    <a16:creationId xmlns:a16="http://schemas.microsoft.com/office/drawing/2014/main" id="{7189487F-CBD5-D1F4-777F-2913E1C5D929}"/>
                  </a:ext>
                </a:extLst>
              </p:cNvPr>
              <p:cNvSpPr/>
              <p:nvPr/>
            </p:nvSpPr>
            <p:spPr>
              <a:xfrm>
                <a:off x="7127504" y="2462070"/>
                <a:ext cx="95312" cy="183498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914" extrusionOk="0">
                    <a:moveTo>
                      <a:pt x="2014" y="0"/>
                    </a:moveTo>
                    <a:cubicBezTo>
                      <a:pt x="2009" y="0"/>
                      <a:pt x="2004" y="2"/>
                      <a:pt x="2000" y="7"/>
                    </a:cubicBezTo>
                    <a:cubicBezTo>
                      <a:pt x="1987" y="32"/>
                      <a:pt x="507" y="2411"/>
                      <a:pt x="186" y="3620"/>
                    </a:cubicBezTo>
                    <a:cubicBezTo>
                      <a:pt x="131" y="3828"/>
                      <a:pt x="101" y="3872"/>
                      <a:pt x="92" y="3881"/>
                    </a:cubicBezTo>
                    <a:cubicBezTo>
                      <a:pt x="74" y="3855"/>
                      <a:pt x="46" y="3684"/>
                      <a:pt x="118" y="2718"/>
                    </a:cubicBezTo>
                    <a:cubicBezTo>
                      <a:pt x="160" y="2161"/>
                      <a:pt x="215" y="1611"/>
                      <a:pt x="216" y="1605"/>
                    </a:cubicBezTo>
                    <a:cubicBezTo>
                      <a:pt x="216" y="1597"/>
                      <a:pt x="210" y="1590"/>
                      <a:pt x="202" y="1588"/>
                    </a:cubicBezTo>
                    <a:cubicBezTo>
                      <a:pt x="193" y="1588"/>
                      <a:pt x="186" y="1594"/>
                      <a:pt x="186" y="1602"/>
                    </a:cubicBezTo>
                    <a:cubicBezTo>
                      <a:pt x="184" y="1608"/>
                      <a:pt x="127" y="2177"/>
                      <a:pt x="86" y="2742"/>
                    </a:cubicBezTo>
                    <a:cubicBezTo>
                      <a:pt x="1" y="3898"/>
                      <a:pt x="59" y="3909"/>
                      <a:pt x="86" y="3913"/>
                    </a:cubicBezTo>
                    <a:lnTo>
                      <a:pt x="92" y="3913"/>
                    </a:lnTo>
                    <a:cubicBezTo>
                      <a:pt x="117" y="3913"/>
                      <a:pt x="149" y="3880"/>
                      <a:pt x="216" y="3628"/>
                    </a:cubicBezTo>
                    <a:cubicBezTo>
                      <a:pt x="536" y="2423"/>
                      <a:pt x="2013" y="48"/>
                      <a:pt x="2028" y="24"/>
                    </a:cubicBezTo>
                    <a:cubicBezTo>
                      <a:pt x="2032" y="16"/>
                      <a:pt x="2029" y="7"/>
                      <a:pt x="2023" y="3"/>
                    </a:cubicBezTo>
                    <a:cubicBezTo>
                      <a:pt x="2020" y="1"/>
                      <a:pt x="2017" y="0"/>
                      <a:pt x="20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686;p37">
                <a:extLst>
                  <a:ext uri="{FF2B5EF4-FFF2-40B4-BE49-F238E27FC236}">
                    <a16:creationId xmlns:a16="http://schemas.microsoft.com/office/drawing/2014/main" id="{74E35ECE-6338-F2D8-4DFC-F2D71C3DABD9}"/>
                  </a:ext>
                </a:extLst>
              </p:cNvPr>
              <p:cNvSpPr/>
              <p:nvPr/>
            </p:nvSpPr>
            <p:spPr>
              <a:xfrm>
                <a:off x="6876260" y="2561508"/>
                <a:ext cx="194656" cy="126911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707" extrusionOk="0">
                    <a:moveTo>
                      <a:pt x="18" y="1"/>
                    </a:moveTo>
                    <a:cubicBezTo>
                      <a:pt x="12" y="1"/>
                      <a:pt x="6" y="4"/>
                      <a:pt x="4" y="10"/>
                    </a:cubicBezTo>
                    <a:cubicBezTo>
                      <a:pt x="1" y="17"/>
                      <a:pt x="4" y="27"/>
                      <a:pt x="12" y="31"/>
                    </a:cubicBezTo>
                    <a:cubicBezTo>
                      <a:pt x="47" y="48"/>
                      <a:pt x="3562" y="1713"/>
                      <a:pt x="4120" y="2698"/>
                    </a:cubicBezTo>
                    <a:cubicBezTo>
                      <a:pt x="4123" y="2702"/>
                      <a:pt x="4129" y="2705"/>
                      <a:pt x="4133" y="2705"/>
                    </a:cubicBezTo>
                    <a:lnTo>
                      <a:pt x="4133" y="2707"/>
                    </a:lnTo>
                    <a:cubicBezTo>
                      <a:pt x="4136" y="2707"/>
                      <a:pt x="4140" y="2705"/>
                      <a:pt x="4141" y="2704"/>
                    </a:cubicBezTo>
                    <a:cubicBezTo>
                      <a:pt x="4149" y="2699"/>
                      <a:pt x="4152" y="2690"/>
                      <a:pt x="4147" y="2682"/>
                    </a:cubicBezTo>
                    <a:cubicBezTo>
                      <a:pt x="3910" y="2265"/>
                      <a:pt x="3144" y="1687"/>
                      <a:pt x="1871" y="965"/>
                    </a:cubicBezTo>
                    <a:cubicBezTo>
                      <a:pt x="923" y="427"/>
                      <a:pt x="33" y="7"/>
                      <a:pt x="25" y="2"/>
                    </a:cubicBezTo>
                    <a:cubicBezTo>
                      <a:pt x="23" y="1"/>
                      <a:pt x="21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687;p37">
                <a:extLst>
                  <a:ext uri="{FF2B5EF4-FFF2-40B4-BE49-F238E27FC236}">
                    <a16:creationId xmlns:a16="http://schemas.microsoft.com/office/drawing/2014/main" id="{22D9ACF7-54D1-D2D2-D4FF-1B576631EABE}"/>
                  </a:ext>
                </a:extLst>
              </p:cNvPr>
              <p:cNvSpPr/>
              <p:nvPr/>
            </p:nvSpPr>
            <p:spPr>
              <a:xfrm>
                <a:off x="7028816" y="2357522"/>
                <a:ext cx="691376" cy="1249372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26649" extrusionOk="0">
                    <a:moveTo>
                      <a:pt x="3290" y="0"/>
                    </a:moveTo>
                    <a:cubicBezTo>
                      <a:pt x="3287" y="5"/>
                      <a:pt x="3283" y="10"/>
                      <a:pt x="3278" y="13"/>
                    </a:cubicBezTo>
                    <a:cubicBezTo>
                      <a:pt x="2899" y="271"/>
                      <a:pt x="1632" y="881"/>
                      <a:pt x="0" y="1479"/>
                    </a:cubicBezTo>
                    <a:cubicBezTo>
                      <a:pt x="31" y="1531"/>
                      <a:pt x="68" y="1600"/>
                      <a:pt x="112" y="1682"/>
                    </a:cubicBezTo>
                    <a:cubicBezTo>
                      <a:pt x="480" y="2379"/>
                      <a:pt x="1280" y="4073"/>
                      <a:pt x="1606" y="5694"/>
                    </a:cubicBezTo>
                    <a:cubicBezTo>
                      <a:pt x="1655" y="5940"/>
                      <a:pt x="1662" y="6192"/>
                      <a:pt x="1621" y="6442"/>
                    </a:cubicBezTo>
                    <a:cubicBezTo>
                      <a:pt x="1610" y="6513"/>
                      <a:pt x="1596" y="6588"/>
                      <a:pt x="1584" y="6668"/>
                    </a:cubicBezTo>
                    <a:cubicBezTo>
                      <a:pt x="1436" y="7519"/>
                      <a:pt x="1193" y="8689"/>
                      <a:pt x="1193" y="8689"/>
                    </a:cubicBezTo>
                    <a:cubicBezTo>
                      <a:pt x="1193" y="8689"/>
                      <a:pt x="1251" y="9108"/>
                      <a:pt x="1352" y="9817"/>
                    </a:cubicBezTo>
                    <a:cubicBezTo>
                      <a:pt x="2275" y="10750"/>
                      <a:pt x="3734" y="12129"/>
                      <a:pt x="4119" y="12481"/>
                    </a:cubicBezTo>
                    <a:cubicBezTo>
                      <a:pt x="4408" y="13028"/>
                      <a:pt x="5957" y="14872"/>
                      <a:pt x="7773" y="16219"/>
                    </a:cubicBezTo>
                    <a:cubicBezTo>
                      <a:pt x="6897" y="17908"/>
                      <a:pt x="3064" y="21658"/>
                      <a:pt x="3064" y="21658"/>
                    </a:cubicBezTo>
                    <a:cubicBezTo>
                      <a:pt x="3108" y="21952"/>
                      <a:pt x="3151" y="22236"/>
                      <a:pt x="3193" y="22511"/>
                    </a:cubicBezTo>
                    <a:cubicBezTo>
                      <a:pt x="3396" y="23846"/>
                      <a:pt x="3567" y="24930"/>
                      <a:pt x="3677" y="25540"/>
                    </a:cubicBezTo>
                    <a:cubicBezTo>
                      <a:pt x="3745" y="25910"/>
                      <a:pt x="3806" y="26282"/>
                      <a:pt x="3861" y="26649"/>
                    </a:cubicBezTo>
                    <a:cubicBezTo>
                      <a:pt x="4969" y="26092"/>
                      <a:pt x="5481" y="25268"/>
                      <a:pt x="5481" y="25268"/>
                    </a:cubicBezTo>
                    <a:cubicBezTo>
                      <a:pt x="5481" y="25268"/>
                      <a:pt x="8689" y="23187"/>
                      <a:pt x="9623" y="22531"/>
                    </a:cubicBezTo>
                    <a:cubicBezTo>
                      <a:pt x="10556" y="21874"/>
                      <a:pt x="10629" y="21868"/>
                      <a:pt x="10646" y="21039"/>
                    </a:cubicBezTo>
                    <a:cubicBezTo>
                      <a:pt x="13268" y="19281"/>
                      <a:pt x="14746" y="16764"/>
                      <a:pt x="13968" y="14939"/>
                    </a:cubicBezTo>
                    <a:cubicBezTo>
                      <a:pt x="11604" y="9403"/>
                      <a:pt x="4558" y="1522"/>
                      <a:pt x="4558" y="1522"/>
                    </a:cubicBezTo>
                    <a:cubicBezTo>
                      <a:pt x="4558" y="1522"/>
                      <a:pt x="4269" y="577"/>
                      <a:pt x="4119" y="393"/>
                    </a:cubicBezTo>
                    <a:cubicBezTo>
                      <a:pt x="4030" y="283"/>
                      <a:pt x="3715" y="153"/>
                      <a:pt x="3478" y="66"/>
                    </a:cubicBezTo>
                    <a:cubicBezTo>
                      <a:pt x="3405" y="40"/>
                      <a:pt x="3339" y="17"/>
                      <a:pt x="3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688;p37">
                <a:extLst>
                  <a:ext uri="{FF2B5EF4-FFF2-40B4-BE49-F238E27FC236}">
                    <a16:creationId xmlns:a16="http://schemas.microsoft.com/office/drawing/2014/main" id="{A8F7778E-ECB0-0E06-DAE7-53CEC0987706}"/>
                  </a:ext>
                </a:extLst>
              </p:cNvPr>
              <p:cNvSpPr/>
              <p:nvPr/>
            </p:nvSpPr>
            <p:spPr>
              <a:xfrm>
                <a:off x="7084700" y="2670088"/>
                <a:ext cx="391797" cy="742853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15845" extrusionOk="0">
                    <a:moveTo>
                      <a:pt x="391" y="1"/>
                    </a:moveTo>
                    <a:cubicBezTo>
                      <a:pt x="244" y="852"/>
                      <a:pt x="1" y="2022"/>
                      <a:pt x="1" y="2022"/>
                    </a:cubicBezTo>
                    <a:cubicBezTo>
                      <a:pt x="1" y="2022"/>
                      <a:pt x="59" y="2441"/>
                      <a:pt x="160" y="3150"/>
                    </a:cubicBezTo>
                    <a:cubicBezTo>
                      <a:pt x="1083" y="4083"/>
                      <a:pt x="2542" y="5462"/>
                      <a:pt x="2927" y="5814"/>
                    </a:cubicBezTo>
                    <a:cubicBezTo>
                      <a:pt x="3216" y="6361"/>
                      <a:pt x="4763" y="8205"/>
                      <a:pt x="6581" y="9552"/>
                    </a:cubicBezTo>
                    <a:cubicBezTo>
                      <a:pt x="5705" y="11241"/>
                      <a:pt x="1872" y="14991"/>
                      <a:pt x="1872" y="14991"/>
                    </a:cubicBezTo>
                    <a:cubicBezTo>
                      <a:pt x="1915" y="15285"/>
                      <a:pt x="1959" y="15569"/>
                      <a:pt x="2001" y="15844"/>
                    </a:cubicBezTo>
                    <a:cubicBezTo>
                      <a:pt x="3143" y="15001"/>
                      <a:pt x="6697" y="12305"/>
                      <a:pt x="8356" y="10232"/>
                    </a:cubicBezTo>
                    <a:cubicBezTo>
                      <a:pt x="5069" y="7509"/>
                      <a:pt x="391" y="1"/>
                      <a:pt x="391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689;p37">
                <a:extLst>
                  <a:ext uri="{FF2B5EF4-FFF2-40B4-BE49-F238E27FC236}">
                    <a16:creationId xmlns:a16="http://schemas.microsoft.com/office/drawing/2014/main" id="{4B53D684-49D8-12C1-2B62-DAF5BFDC5258}"/>
                  </a:ext>
                </a:extLst>
              </p:cNvPr>
              <p:cNvSpPr/>
              <p:nvPr/>
            </p:nvSpPr>
            <p:spPr>
              <a:xfrm>
                <a:off x="7033551" y="2436331"/>
                <a:ext cx="73934" cy="382186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8152" extrusionOk="0">
                    <a:moveTo>
                      <a:pt x="17" y="0"/>
                    </a:moveTo>
                    <a:cubicBezTo>
                      <a:pt x="15" y="0"/>
                      <a:pt x="13" y="0"/>
                      <a:pt x="11" y="1"/>
                    </a:cubicBezTo>
                    <a:cubicBezTo>
                      <a:pt x="3" y="6"/>
                      <a:pt x="0" y="15"/>
                      <a:pt x="3" y="23"/>
                    </a:cubicBezTo>
                    <a:cubicBezTo>
                      <a:pt x="188" y="374"/>
                      <a:pt x="1127" y="2213"/>
                      <a:pt x="1489" y="4016"/>
                    </a:cubicBezTo>
                    <a:cubicBezTo>
                      <a:pt x="1540" y="4264"/>
                      <a:pt x="1544" y="4513"/>
                      <a:pt x="1505" y="4758"/>
                    </a:cubicBezTo>
                    <a:cubicBezTo>
                      <a:pt x="1369" y="5601"/>
                      <a:pt x="1078" y="6991"/>
                      <a:pt x="1077" y="7006"/>
                    </a:cubicBezTo>
                    <a:cubicBezTo>
                      <a:pt x="1075" y="7008"/>
                      <a:pt x="1075" y="7010"/>
                      <a:pt x="1077" y="7011"/>
                    </a:cubicBezTo>
                    <a:cubicBezTo>
                      <a:pt x="1077" y="7011"/>
                      <a:pt x="1135" y="7430"/>
                      <a:pt x="1236" y="8138"/>
                    </a:cubicBezTo>
                    <a:cubicBezTo>
                      <a:pt x="1236" y="8145"/>
                      <a:pt x="1243" y="8152"/>
                      <a:pt x="1251" y="8152"/>
                    </a:cubicBezTo>
                    <a:lnTo>
                      <a:pt x="1252" y="8152"/>
                    </a:lnTo>
                    <a:cubicBezTo>
                      <a:pt x="1260" y="8150"/>
                      <a:pt x="1266" y="8142"/>
                      <a:pt x="1266" y="8133"/>
                    </a:cubicBezTo>
                    <a:cubicBezTo>
                      <a:pt x="1170" y="7459"/>
                      <a:pt x="1112" y="7046"/>
                      <a:pt x="1107" y="7010"/>
                    </a:cubicBezTo>
                    <a:cubicBezTo>
                      <a:pt x="1121" y="6941"/>
                      <a:pt x="1402" y="5589"/>
                      <a:pt x="1535" y="4762"/>
                    </a:cubicBezTo>
                    <a:cubicBezTo>
                      <a:pt x="1576" y="4514"/>
                      <a:pt x="1570" y="4262"/>
                      <a:pt x="1520" y="4010"/>
                    </a:cubicBezTo>
                    <a:cubicBezTo>
                      <a:pt x="1156" y="2203"/>
                      <a:pt x="216" y="360"/>
                      <a:pt x="31" y="9"/>
                    </a:cubicBezTo>
                    <a:cubicBezTo>
                      <a:pt x="29" y="3"/>
                      <a:pt x="23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690;p37">
                <a:extLst>
                  <a:ext uri="{FF2B5EF4-FFF2-40B4-BE49-F238E27FC236}">
                    <a16:creationId xmlns:a16="http://schemas.microsoft.com/office/drawing/2014/main" id="{72EC93F9-1062-AEE9-E507-698294AD44F6}"/>
                  </a:ext>
                </a:extLst>
              </p:cNvPr>
              <p:cNvSpPr/>
              <p:nvPr/>
            </p:nvSpPr>
            <p:spPr>
              <a:xfrm>
                <a:off x="6944850" y="2916033"/>
                <a:ext cx="304642" cy="13057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27851" extrusionOk="0">
                    <a:moveTo>
                      <a:pt x="18" y="0"/>
                    </a:moveTo>
                    <a:cubicBezTo>
                      <a:pt x="17" y="0"/>
                      <a:pt x="16" y="0"/>
                      <a:pt x="15" y="0"/>
                    </a:cubicBezTo>
                    <a:cubicBezTo>
                      <a:pt x="6" y="3"/>
                      <a:pt x="1" y="11"/>
                      <a:pt x="3" y="20"/>
                    </a:cubicBezTo>
                    <a:cubicBezTo>
                      <a:pt x="10" y="46"/>
                      <a:pt x="695" y="2648"/>
                      <a:pt x="1340" y="5241"/>
                    </a:cubicBezTo>
                    <a:cubicBezTo>
                      <a:pt x="1719" y="6764"/>
                      <a:pt x="2011" y="7986"/>
                      <a:pt x="2207" y="8872"/>
                    </a:cubicBezTo>
                    <a:cubicBezTo>
                      <a:pt x="2537" y="10371"/>
                      <a:pt x="2519" y="10576"/>
                      <a:pt x="2495" y="10594"/>
                    </a:cubicBezTo>
                    <a:cubicBezTo>
                      <a:pt x="2465" y="10615"/>
                      <a:pt x="2440" y="10625"/>
                      <a:pt x="2417" y="10625"/>
                    </a:cubicBezTo>
                    <a:cubicBezTo>
                      <a:pt x="2412" y="10625"/>
                      <a:pt x="2406" y="10624"/>
                      <a:pt x="2401" y="10623"/>
                    </a:cubicBezTo>
                    <a:cubicBezTo>
                      <a:pt x="2351" y="10608"/>
                      <a:pt x="2317" y="10531"/>
                      <a:pt x="2284" y="10450"/>
                    </a:cubicBezTo>
                    <a:cubicBezTo>
                      <a:pt x="2235" y="10340"/>
                      <a:pt x="2182" y="10216"/>
                      <a:pt x="2064" y="10216"/>
                    </a:cubicBezTo>
                    <a:cubicBezTo>
                      <a:pt x="2049" y="10216"/>
                      <a:pt x="2033" y="10218"/>
                      <a:pt x="2016" y="10222"/>
                    </a:cubicBezTo>
                    <a:cubicBezTo>
                      <a:pt x="2008" y="10225"/>
                      <a:pt x="2002" y="10230"/>
                      <a:pt x="1998" y="10241"/>
                    </a:cubicBezTo>
                    <a:cubicBezTo>
                      <a:pt x="1932" y="10365"/>
                      <a:pt x="2141" y="11485"/>
                      <a:pt x="2328" y="12406"/>
                    </a:cubicBezTo>
                    <a:cubicBezTo>
                      <a:pt x="2594" y="13714"/>
                      <a:pt x="2976" y="15408"/>
                      <a:pt x="3404" y="17174"/>
                    </a:cubicBezTo>
                    <a:cubicBezTo>
                      <a:pt x="3916" y="19285"/>
                      <a:pt x="5240" y="24554"/>
                      <a:pt x="6465" y="27839"/>
                    </a:cubicBezTo>
                    <a:cubicBezTo>
                      <a:pt x="6467" y="27846"/>
                      <a:pt x="6473" y="27849"/>
                      <a:pt x="6479" y="27849"/>
                    </a:cubicBezTo>
                    <a:lnTo>
                      <a:pt x="6479" y="27850"/>
                    </a:lnTo>
                    <a:cubicBezTo>
                      <a:pt x="6480" y="27850"/>
                      <a:pt x="6483" y="27849"/>
                      <a:pt x="6485" y="27849"/>
                    </a:cubicBezTo>
                    <a:cubicBezTo>
                      <a:pt x="6493" y="27846"/>
                      <a:pt x="6497" y="27836"/>
                      <a:pt x="6494" y="27829"/>
                    </a:cubicBezTo>
                    <a:cubicBezTo>
                      <a:pt x="5262" y="24522"/>
                      <a:pt x="3930" y="19217"/>
                      <a:pt x="3416" y="17090"/>
                    </a:cubicBezTo>
                    <a:cubicBezTo>
                      <a:pt x="2985" y="15313"/>
                      <a:pt x="2605" y="13620"/>
                      <a:pt x="2343" y="12322"/>
                    </a:cubicBezTo>
                    <a:cubicBezTo>
                      <a:pt x="1964" y="10447"/>
                      <a:pt x="2011" y="10268"/>
                      <a:pt x="2025" y="10253"/>
                    </a:cubicBezTo>
                    <a:cubicBezTo>
                      <a:pt x="2039" y="10249"/>
                      <a:pt x="2052" y="10248"/>
                      <a:pt x="2064" y="10248"/>
                    </a:cubicBezTo>
                    <a:cubicBezTo>
                      <a:pt x="2162" y="10248"/>
                      <a:pt x="2210" y="10358"/>
                      <a:pt x="2255" y="10462"/>
                    </a:cubicBezTo>
                    <a:cubicBezTo>
                      <a:pt x="2293" y="10551"/>
                      <a:pt x="2328" y="10634"/>
                      <a:pt x="2392" y="10652"/>
                    </a:cubicBezTo>
                    <a:cubicBezTo>
                      <a:pt x="2401" y="10655"/>
                      <a:pt x="2410" y="10656"/>
                      <a:pt x="2419" y="10656"/>
                    </a:cubicBezTo>
                    <a:cubicBezTo>
                      <a:pt x="2448" y="10656"/>
                      <a:pt x="2479" y="10644"/>
                      <a:pt x="2513" y="10620"/>
                    </a:cubicBezTo>
                    <a:cubicBezTo>
                      <a:pt x="2554" y="10591"/>
                      <a:pt x="2683" y="10501"/>
                      <a:pt x="1372" y="5240"/>
                    </a:cubicBezTo>
                    <a:cubicBezTo>
                      <a:pt x="727" y="2645"/>
                      <a:pt x="41" y="39"/>
                      <a:pt x="33" y="13"/>
                    </a:cubicBezTo>
                    <a:cubicBezTo>
                      <a:pt x="32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691;p37">
                <a:extLst>
                  <a:ext uri="{FF2B5EF4-FFF2-40B4-BE49-F238E27FC236}">
                    <a16:creationId xmlns:a16="http://schemas.microsoft.com/office/drawing/2014/main" id="{CF6F0242-DE9B-063E-1AEE-16B36FB06A2E}"/>
                  </a:ext>
                </a:extLst>
              </p:cNvPr>
              <p:cNvSpPr/>
              <p:nvPr/>
            </p:nvSpPr>
            <p:spPr>
              <a:xfrm>
                <a:off x="7091310" y="2817017"/>
                <a:ext cx="276654" cy="250868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351" extrusionOk="0">
                    <a:moveTo>
                      <a:pt x="19" y="1"/>
                    </a:moveTo>
                    <a:cubicBezTo>
                      <a:pt x="14" y="1"/>
                      <a:pt x="10" y="2"/>
                      <a:pt x="7" y="6"/>
                    </a:cubicBezTo>
                    <a:cubicBezTo>
                      <a:pt x="0" y="12"/>
                      <a:pt x="0" y="21"/>
                      <a:pt x="8" y="27"/>
                    </a:cubicBezTo>
                    <a:cubicBezTo>
                      <a:pt x="56" y="73"/>
                      <a:pt x="4793" y="4598"/>
                      <a:pt x="5874" y="5347"/>
                    </a:cubicBezTo>
                    <a:cubicBezTo>
                      <a:pt x="5877" y="5351"/>
                      <a:pt x="5881" y="5351"/>
                      <a:pt x="5884" y="5351"/>
                    </a:cubicBezTo>
                    <a:cubicBezTo>
                      <a:pt x="5888" y="5351"/>
                      <a:pt x="5893" y="5349"/>
                      <a:pt x="5896" y="5344"/>
                    </a:cubicBezTo>
                    <a:cubicBezTo>
                      <a:pt x="5900" y="5337"/>
                      <a:pt x="5899" y="5328"/>
                      <a:pt x="5891" y="5323"/>
                    </a:cubicBezTo>
                    <a:cubicBezTo>
                      <a:pt x="4813" y="4575"/>
                      <a:pt x="77" y="50"/>
                      <a:pt x="30" y="4"/>
                    </a:cubicBezTo>
                    <a:cubicBezTo>
                      <a:pt x="27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692;p37">
                <a:extLst>
                  <a:ext uri="{FF2B5EF4-FFF2-40B4-BE49-F238E27FC236}">
                    <a16:creationId xmlns:a16="http://schemas.microsoft.com/office/drawing/2014/main" id="{C60F9189-A71F-2E0C-895B-BA914E0144AE}"/>
                  </a:ext>
                </a:extLst>
              </p:cNvPr>
              <p:cNvSpPr/>
              <p:nvPr/>
            </p:nvSpPr>
            <p:spPr>
              <a:xfrm>
                <a:off x="7442460" y="3309518"/>
                <a:ext cx="88702" cy="130005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773" extrusionOk="0">
                    <a:moveTo>
                      <a:pt x="1805" y="1"/>
                    </a:moveTo>
                    <a:cubicBezTo>
                      <a:pt x="1797" y="1"/>
                      <a:pt x="1791" y="8"/>
                      <a:pt x="1791" y="18"/>
                    </a:cubicBezTo>
                    <a:cubicBezTo>
                      <a:pt x="1792" y="27"/>
                      <a:pt x="1860" y="1022"/>
                      <a:pt x="1717" y="1403"/>
                    </a:cubicBezTo>
                    <a:cubicBezTo>
                      <a:pt x="1577" y="1784"/>
                      <a:pt x="25" y="2734"/>
                      <a:pt x="10" y="2744"/>
                    </a:cubicBezTo>
                    <a:cubicBezTo>
                      <a:pt x="2" y="2748"/>
                      <a:pt x="0" y="2757"/>
                      <a:pt x="5" y="2765"/>
                    </a:cubicBezTo>
                    <a:cubicBezTo>
                      <a:pt x="7" y="2770"/>
                      <a:pt x="13" y="2773"/>
                      <a:pt x="17" y="2773"/>
                    </a:cubicBezTo>
                    <a:cubicBezTo>
                      <a:pt x="20" y="2773"/>
                      <a:pt x="23" y="2771"/>
                      <a:pt x="26" y="2770"/>
                    </a:cubicBezTo>
                    <a:cubicBezTo>
                      <a:pt x="91" y="2731"/>
                      <a:pt x="1603" y="1805"/>
                      <a:pt x="1746" y="1415"/>
                    </a:cubicBezTo>
                    <a:cubicBezTo>
                      <a:pt x="1892" y="1027"/>
                      <a:pt x="1824" y="56"/>
                      <a:pt x="1821" y="15"/>
                    </a:cubicBezTo>
                    <a:cubicBezTo>
                      <a:pt x="1821" y="7"/>
                      <a:pt x="1814" y="1"/>
                      <a:pt x="1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693;p37">
                <a:extLst>
                  <a:ext uri="{FF2B5EF4-FFF2-40B4-BE49-F238E27FC236}">
                    <a16:creationId xmlns:a16="http://schemas.microsoft.com/office/drawing/2014/main" id="{26323375-9274-87C6-8702-DA55E63ED230}"/>
                  </a:ext>
                </a:extLst>
              </p:cNvPr>
              <p:cNvSpPr/>
              <p:nvPr/>
            </p:nvSpPr>
            <p:spPr>
              <a:xfrm>
                <a:off x="7226942" y="3492594"/>
                <a:ext cx="77919" cy="104829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2236" extrusionOk="0">
                    <a:moveTo>
                      <a:pt x="1648" y="1"/>
                    </a:moveTo>
                    <a:cubicBezTo>
                      <a:pt x="1639" y="1"/>
                      <a:pt x="1631" y="7"/>
                      <a:pt x="1631" y="16"/>
                    </a:cubicBezTo>
                    <a:cubicBezTo>
                      <a:pt x="1631" y="19"/>
                      <a:pt x="1607" y="337"/>
                      <a:pt x="1394" y="763"/>
                    </a:cubicBezTo>
                    <a:cubicBezTo>
                      <a:pt x="1200" y="1158"/>
                      <a:pt x="801" y="1728"/>
                      <a:pt x="9" y="2207"/>
                    </a:cubicBezTo>
                    <a:cubicBezTo>
                      <a:pt x="2" y="2211"/>
                      <a:pt x="0" y="2220"/>
                      <a:pt x="5" y="2228"/>
                    </a:cubicBezTo>
                    <a:cubicBezTo>
                      <a:pt x="6" y="2233"/>
                      <a:pt x="12" y="2236"/>
                      <a:pt x="17" y="2236"/>
                    </a:cubicBezTo>
                    <a:cubicBezTo>
                      <a:pt x="20" y="2236"/>
                      <a:pt x="23" y="2236"/>
                      <a:pt x="26" y="2234"/>
                    </a:cubicBezTo>
                    <a:cubicBezTo>
                      <a:pt x="824" y="1751"/>
                      <a:pt x="1226" y="1175"/>
                      <a:pt x="1423" y="776"/>
                    </a:cubicBezTo>
                    <a:cubicBezTo>
                      <a:pt x="1638" y="345"/>
                      <a:pt x="1662" y="20"/>
                      <a:pt x="1662" y="17"/>
                    </a:cubicBezTo>
                    <a:cubicBezTo>
                      <a:pt x="1662" y="10"/>
                      <a:pt x="1656" y="2"/>
                      <a:pt x="1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694;p37">
                <a:extLst>
                  <a:ext uri="{FF2B5EF4-FFF2-40B4-BE49-F238E27FC236}">
                    <a16:creationId xmlns:a16="http://schemas.microsoft.com/office/drawing/2014/main" id="{2AB94F4C-DA43-5813-1E98-8FAEF6E09BD0}"/>
                  </a:ext>
                </a:extLst>
              </p:cNvPr>
              <p:cNvSpPr/>
              <p:nvPr/>
            </p:nvSpPr>
            <p:spPr>
              <a:xfrm>
                <a:off x="6885731" y="3496767"/>
                <a:ext cx="115190" cy="359354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7665" extrusionOk="0">
                    <a:moveTo>
                      <a:pt x="287" y="0"/>
                    </a:moveTo>
                    <a:cubicBezTo>
                      <a:pt x="279" y="2"/>
                      <a:pt x="270" y="3"/>
                      <a:pt x="262" y="5"/>
                    </a:cubicBezTo>
                    <a:cubicBezTo>
                      <a:pt x="105" y="38"/>
                      <a:pt x="1" y="188"/>
                      <a:pt x="25" y="347"/>
                    </a:cubicBezTo>
                    <a:cubicBezTo>
                      <a:pt x="189" y="1390"/>
                      <a:pt x="854" y="5523"/>
                      <a:pt x="1409" y="7643"/>
                    </a:cubicBezTo>
                    <a:cubicBezTo>
                      <a:pt x="1479" y="7658"/>
                      <a:pt x="1554" y="7665"/>
                      <a:pt x="1633" y="7665"/>
                    </a:cubicBezTo>
                    <a:cubicBezTo>
                      <a:pt x="1891" y="7665"/>
                      <a:pt x="2186" y="7590"/>
                      <a:pt x="2456" y="7470"/>
                    </a:cubicBezTo>
                    <a:cubicBezTo>
                      <a:pt x="1727" y="4969"/>
                      <a:pt x="949" y="2295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695;p37">
                <a:extLst>
                  <a:ext uri="{FF2B5EF4-FFF2-40B4-BE49-F238E27FC236}">
                    <a16:creationId xmlns:a16="http://schemas.microsoft.com/office/drawing/2014/main" id="{8A0CAB34-C530-B490-34CE-8391A844CF8E}"/>
                  </a:ext>
                </a:extLst>
              </p:cNvPr>
              <p:cNvSpPr/>
              <p:nvPr/>
            </p:nvSpPr>
            <p:spPr>
              <a:xfrm>
                <a:off x="7195249" y="3675717"/>
                <a:ext cx="59963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5381" extrusionOk="0">
                    <a:moveTo>
                      <a:pt x="18" y="1"/>
                    </a:moveTo>
                    <a:cubicBezTo>
                      <a:pt x="16" y="1"/>
                      <a:pt x="15" y="1"/>
                      <a:pt x="14" y="1"/>
                    </a:cubicBezTo>
                    <a:cubicBezTo>
                      <a:pt x="6" y="2"/>
                      <a:pt x="0" y="12"/>
                      <a:pt x="3" y="19"/>
                    </a:cubicBezTo>
                    <a:cubicBezTo>
                      <a:pt x="13" y="60"/>
                      <a:pt x="976" y="4217"/>
                      <a:pt x="1246" y="5369"/>
                    </a:cubicBezTo>
                    <a:cubicBezTo>
                      <a:pt x="1248" y="5375"/>
                      <a:pt x="1254" y="5381"/>
                      <a:pt x="1260" y="5381"/>
                    </a:cubicBezTo>
                    <a:cubicBezTo>
                      <a:pt x="1262" y="5381"/>
                      <a:pt x="1263" y="5381"/>
                      <a:pt x="1265" y="5379"/>
                    </a:cubicBezTo>
                    <a:cubicBezTo>
                      <a:pt x="1272" y="5378"/>
                      <a:pt x="1278" y="5370"/>
                      <a:pt x="1275" y="5361"/>
                    </a:cubicBezTo>
                    <a:cubicBezTo>
                      <a:pt x="1005" y="4210"/>
                      <a:pt x="43" y="54"/>
                      <a:pt x="32" y="12"/>
                    </a:cubicBezTo>
                    <a:cubicBezTo>
                      <a:pt x="31" y="5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696;p37">
                <a:extLst>
                  <a:ext uri="{FF2B5EF4-FFF2-40B4-BE49-F238E27FC236}">
                    <a16:creationId xmlns:a16="http://schemas.microsoft.com/office/drawing/2014/main" id="{9BCFD5D3-08C9-83A9-88E5-244548BB755E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79982" cy="250212"/>
              </a:xfrm>
              <a:custGeom>
                <a:avLst/>
                <a:gdLst/>
                <a:ahLst/>
                <a:cxnLst/>
                <a:rect l="l" t="t" r="r" b="b"/>
                <a:pathLst>
                  <a:path w="3839" h="5337" extrusionOk="0">
                    <a:moveTo>
                      <a:pt x="1" y="93"/>
                    </a:moveTo>
                    <a:lnTo>
                      <a:pt x="1" y="95"/>
                    </a:lnTo>
                    <a:cubicBezTo>
                      <a:pt x="1" y="95"/>
                      <a:pt x="1" y="95"/>
                      <a:pt x="1" y="95"/>
                    </a:cubicBezTo>
                    <a:lnTo>
                      <a:pt x="1" y="95"/>
                    </a:lnTo>
                    <a:cubicBezTo>
                      <a:pt x="1" y="95"/>
                      <a:pt x="1" y="94"/>
                      <a:pt x="1" y="93"/>
                    </a:cubicBezTo>
                    <a:close/>
                    <a:moveTo>
                      <a:pt x="2857" y="0"/>
                    </a:moveTo>
                    <a:cubicBezTo>
                      <a:pt x="2257" y="85"/>
                      <a:pt x="1505" y="108"/>
                      <a:pt x="869" y="108"/>
                    </a:cubicBezTo>
                    <a:cubicBezTo>
                      <a:pt x="535" y="108"/>
                      <a:pt x="233" y="102"/>
                      <a:pt x="1" y="95"/>
                    </a:cubicBezTo>
                    <a:lnTo>
                      <a:pt x="1" y="95"/>
                    </a:lnTo>
                    <a:cubicBezTo>
                      <a:pt x="40" y="228"/>
                      <a:pt x="85" y="385"/>
                      <a:pt x="139" y="561"/>
                    </a:cubicBezTo>
                    <a:cubicBezTo>
                      <a:pt x="565" y="1982"/>
                      <a:pt x="1427" y="4643"/>
                      <a:pt x="1611" y="5206"/>
                    </a:cubicBezTo>
                    <a:cubicBezTo>
                      <a:pt x="2012" y="5299"/>
                      <a:pt x="2329" y="5337"/>
                      <a:pt x="2582" y="5337"/>
                    </a:cubicBezTo>
                    <a:cubicBezTo>
                      <a:pt x="3727" y="5337"/>
                      <a:pt x="3559" y="4559"/>
                      <a:pt x="3838" y="4535"/>
                    </a:cubicBezTo>
                    <a:cubicBezTo>
                      <a:pt x="3482" y="3301"/>
                      <a:pt x="3094" y="1288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697;p37">
                <a:extLst>
                  <a:ext uri="{FF2B5EF4-FFF2-40B4-BE49-F238E27FC236}">
                    <a16:creationId xmlns:a16="http://schemas.microsoft.com/office/drawing/2014/main" id="{4D1EC0F9-4C9A-F838-7E3B-D5588B183A88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36897" cy="29864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637" extrusionOk="0">
                    <a:moveTo>
                      <a:pt x="2857" y="0"/>
                    </a:moveTo>
                    <a:cubicBezTo>
                      <a:pt x="2262" y="85"/>
                      <a:pt x="1519" y="108"/>
                      <a:pt x="887" y="108"/>
                    </a:cubicBezTo>
                    <a:cubicBezTo>
                      <a:pt x="545" y="108"/>
                      <a:pt x="236" y="101"/>
                      <a:pt x="1" y="93"/>
                    </a:cubicBezTo>
                    <a:lnTo>
                      <a:pt x="1" y="93"/>
                    </a:lnTo>
                    <a:cubicBezTo>
                      <a:pt x="39" y="226"/>
                      <a:pt x="85" y="384"/>
                      <a:pt x="139" y="561"/>
                    </a:cubicBezTo>
                    <a:cubicBezTo>
                      <a:pt x="575" y="615"/>
                      <a:pt x="952" y="637"/>
                      <a:pt x="1276" y="637"/>
                    </a:cubicBezTo>
                    <a:cubicBezTo>
                      <a:pt x="2270" y="637"/>
                      <a:pt x="2756" y="433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698;p37">
                <a:extLst>
                  <a:ext uri="{FF2B5EF4-FFF2-40B4-BE49-F238E27FC236}">
                    <a16:creationId xmlns:a16="http://schemas.microsoft.com/office/drawing/2014/main" id="{3CF997A4-88C2-5EF9-AA6A-85766910C827}"/>
                  </a:ext>
                </a:extLst>
              </p:cNvPr>
              <p:cNvSpPr/>
              <p:nvPr/>
            </p:nvSpPr>
            <p:spPr>
              <a:xfrm>
                <a:off x="7203407" y="4461562"/>
                <a:ext cx="350119" cy="145570"/>
              </a:xfrm>
              <a:custGeom>
                <a:avLst/>
                <a:gdLst/>
                <a:ahLst/>
                <a:cxnLst/>
                <a:rect l="l" t="t" r="r" b="b"/>
                <a:pathLst>
                  <a:path w="7468" h="3105" extrusionOk="0">
                    <a:moveTo>
                      <a:pt x="2573" y="0"/>
                    </a:moveTo>
                    <a:cubicBezTo>
                      <a:pt x="2551" y="0"/>
                      <a:pt x="2529" y="1"/>
                      <a:pt x="2506" y="3"/>
                    </a:cubicBezTo>
                    <a:cubicBezTo>
                      <a:pt x="2227" y="25"/>
                      <a:pt x="2395" y="805"/>
                      <a:pt x="1250" y="805"/>
                    </a:cubicBezTo>
                    <a:cubicBezTo>
                      <a:pt x="997" y="805"/>
                      <a:pt x="679" y="767"/>
                      <a:pt x="279" y="674"/>
                    </a:cubicBezTo>
                    <a:cubicBezTo>
                      <a:pt x="272" y="673"/>
                      <a:pt x="265" y="672"/>
                      <a:pt x="258" y="672"/>
                    </a:cubicBezTo>
                    <a:cubicBezTo>
                      <a:pt x="104" y="672"/>
                      <a:pt x="0" y="973"/>
                      <a:pt x="30" y="1419"/>
                    </a:cubicBezTo>
                    <a:cubicBezTo>
                      <a:pt x="48" y="1697"/>
                      <a:pt x="42" y="2240"/>
                      <a:pt x="34" y="2636"/>
                    </a:cubicBezTo>
                    <a:cubicBezTo>
                      <a:pt x="30" y="2905"/>
                      <a:pt x="24" y="3105"/>
                      <a:pt x="24" y="3105"/>
                    </a:cubicBezTo>
                    <a:lnTo>
                      <a:pt x="6897" y="3105"/>
                    </a:lnTo>
                    <a:cubicBezTo>
                      <a:pt x="7205" y="3105"/>
                      <a:pt x="7402" y="2882"/>
                      <a:pt x="7437" y="2636"/>
                    </a:cubicBezTo>
                    <a:cubicBezTo>
                      <a:pt x="7468" y="2431"/>
                      <a:pt x="7387" y="2209"/>
                      <a:pt x="7165" y="2084"/>
                    </a:cubicBezTo>
                    <a:cubicBezTo>
                      <a:pt x="7116" y="2058"/>
                      <a:pt x="7064" y="2032"/>
                      <a:pt x="7004" y="2009"/>
                    </a:cubicBezTo>
                    <a:cubicBezTo>
                      <a:pt x="6138" y="1672"/>
                      <a:pt x="5284" y="1628"/>
                      <a:pt x="3970" y="887"/>
                    </a:cubicBezTo>
                    <a:cubicBezTo>
                      <a:pt x="3222" y="464"/>
                      <a:pt x="3052" y="0"/>
                      <a:pt x="2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699;p37">
                <a:extLst>
                  <a:ext uri="{FF2B5EF4-FFF2-40B4-BE49-F238E27FC236}">
                    <a16:creationId xmlns:a16="http://schemas.microsoft.com/office/drawing/2014/main" id="{0E9E9F49-F32D-DE5B-E297-CE7349215395}"/>
                  </a:ext>
                </a:extLst>
              </p:cNvPr>
              <p:cNvSpPr/>
              <p:nvPr/>
            </p:nvSpPr>
            <p:spPr>
              <a:xfrm>
                <a:off x="7073120" y="2371352"/>
                <a:ext cx="32865" cy="31927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81" extrusionOk="0">
                    <a:moveTo>
                      <a:pt x="444" y="1"/>
                    </a:moveTo>
                    <a:cubicBezTo>
                      <a:pt x="309" y="16"/>
                      <a:pt x="161" y="28"/>
                      <a:pt x="0" y="36"/>
                    </a:cubicBezTo>
                    <a:cubicBezTo>
                      <a:pt x="153" y="239"/>
                      <a:pt x="263" y="471"/>
                      <a:pt x="343" y="681"/>
                    </a:cubicBezTo>
                    <a:cubicBezTo>
                      <a:pt x="465" y="630"/>
                      <a:pt x="586" y="580"/>
                      <a:pt x="700" y="530"/>
                    </a:cubicBezTo>
                    <a:cubicBezTo>
                      <a:pt x="636" y="360"/>
                      <a:pt x="552" y="176"/>
                      <a:pt x="4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700;p37">
                <a:extLst>
                  <a:ext uri="{FF2B5EF4-FFF2-40B4-BE49-F238E27FC236}">
                    <a16:creationId xmlns:a16="http://schemas.microsoft.com/office/drawing/2014/main" id="{70CBEB3F-3C8C-1C18-D40E-2F74BF3D478F}"/>
                  </a:ext>
                </a:extLst>
              </p:cNvPr>
              <p:cNvSpPr/>
              <p:nvPr/>
            </p:nvSpPr>
            <p:spPr>
              <a:xfrm>
                <a:off x="6838801" y="2423532"/>
                <a:ext cx="29302" cy="55603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186" extrusionOk="0">
                    <a:moveTo>
                      <a:pt x="338" y="1"/>
                    </a:moveTo>
                    <a:cubicBezTo>
                      <a:pt x="243" y="100"/>
                      <a:pt x="121" y="227"/>
                      <a:pt x="0" y="343"/>
                    </a:cubicBezTo>
                    <a:cubicBezTo>
                      <a:pt x="46" y="580"/>
                      <a:pt x="121" y="875"/>
                      <a:pt x="240" y="1185"/>
                    </a:cubicBezTo>
                    <a:lnTo>
                      <a:pt x="624" y="1101"/>
                    </a:lnTo>
                    <a:cubicBezTo>
                      <a:pt x="450" y="659"/>
                      <a:pt x="372" y="244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701;p37">
                <a:extLst>
                  <a:ext uri="{FF2B5EF4-FFF2-40B4-BE49-F238E27FC236}">
                    <a16:creationId xmlns:a16="http://schemas.microsoft.com/office/drawing/2014/main" id="{B7AFF9D6-F4F5-B2A1-7EE7-FA8B5031A20F}"/>
                  </a:ext>
                </a:extLst>
              </p:cNvPr>
              <p:cNvSpPr/>
              <p:nvPr/>
            </p:nvSpPr>
            <p:spPr>
              <a:xfrm>
                <a:off x="6711562" y="2357522"/>
                <a:ext cx="480264" cy="145617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3106" extrusionOk="0">
                    <a:moveTo>
                      <a:pt x="10057" y="0"/>
                    </a:moveTo>
                    <a:cubicBezTo>
                      <a:pt x="10053" y="5"/>
                      <a:pt x="10050" y="10"/>
                      <a:pt x="10045" y="13"/>
                    </a:cubicBezTo>
                    <a:cubicBezTo>
                      <a:pt x="9666" y="271"/>
                      <a:pt x="8399" y="881"/>
                      <a:pt x="6767" y="1479"/>
                    </a:cubicBezTo>
                    <a:cubicBezTo>
                      <a:pt x="6636" y="1526"/>
                      <a:pt x="6503" y="1575"/>
                      <a:pt x="6368" y="1621"/>
                    </a:cubicBezTo>
                    <a:cubicBezTo>
                      <a:pt x="6341" y="1632"/>
                      <a:pt x="6313" y="1641"/>
                      <a:pt x="6286" y="1650"/>
                    </a:cubicBezTo>
                    <a:cubicBezTo>
                      <a:pt x="6128" y="1705"/>
                      <a:pt x="5966" y="1760"/>
                      <a:pt x="5803" y="1815"/>
                    </a:cubicBezTo>
                    <a:cubicBezTo>
                      <a:pt x="5783" y="1821"/>
                      <a:pt x="5764" y="1827"/>
                      <a:pt x="5744" y="1834"/>
                    </a:cubicBezTo>
                    <a:cubicBezTo>
                      <a:pt x="5703" y="1847"/>
                      <a:pt x="5660" y="1861"/>
                      <a:pt x="5619" y="1875"/>
                    </a:cubicBezTo>
                    <a:cubicBezTo>
                      <a:pt x="5563" y="1893"/>
                      <a:pt x="5504" y="1912"/>
                      <a:pt x="5448" y="1930"/>
                    </a:cubicBezTo>
                    <a:cubicBezTo>
                      <a:pt x="3739" y="2471"/>
                      <a:pt x="1818" y="2916"/>
                      <a:pt x="150" y="2939"/>
                    </a:cubicBezTo>
                    <a:cubicBezTo>
                      <a:pt x="149" y="2939"/>
                      <a:pt x="148" y="2939"/>
                      <a:pt x="148" y="2939"/>
                    </a:cubicBezTo>
                    <a:cubicBezTo>
                      <a:pt x="100" y="2939"/>
                      <a:pt x="63" y="2900"/>
                      <a:pt x="63" y="2852"/>
                    </a:cubicBezTo>
                    <a:cubicBezTo>
                      <a:pt x="42" y="2901"/>
                      <a:pt x="20" y="2950"/>
                      <a:pt x="0" y="2999"/>
                    </a:cubicBezTo>
                    <a:cubicBezTo>
                      <a:pt x="26" y="3034"/>
                      <a:pt x="52" y="3070"/>
                      <a:pt x="78" y="3106"/>
                    </a:cubicBezTo>
                    <a:cubicBezTo>
                      <a:pt x="2682" y="3041"/>
                      <a:pt x="5066" y="2379"/>
                      <a:pt x="6879" y="1682"/>
                    </a:cubicBezTo>
                    <a:cubicBezTo>
                      <a:pt x="8657" y="999"/>
                      <a:pt x="9889" y="283"/>
                      <a:pt x="10244" y="66"/>
                    </a:cubicBezTo>
                    <a:cubicBezTo>
                      <a:pt x="10172" y="40"/>
                      <a:pt x="10106" y="17"/>
                      <a:pt x="100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702;p37">
                <a:extLst>
                  <a:ext uri="{FF2B5EF4-FFF2-40B4-BE49-F238E27FC236}">
                    <a16:creationId xmlns:a16="http://schemas.microsoft.com/office/drawing/2014/main" id="{20B5C3A0-0370-DD26-3029-3C377CF13978}"/>
                  </a:ext>
                </a:extLst>
              </p:cNvPr>
              <p:cNvSpPr/>
              <p:nvPr/>
            </p:nvSpPr>
            <p:spPr>
              <a:xfrm>
                <a:off x="7009688" y="1575475"/>
                <a:ext cx="203236" cy="446743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9529" extrusionOk="0">
                    <a:moveTo>
                      <a:pt x="102" y="1"/>
                    </a:moveTo>
                    <a:cubicBezTo>
                      <a:pt x="44" y="1"/>
                      <a:pt x="0" y="24"/>
                      <a:pt x="0" y="24"/>
                    </a:cubicBezTo>
                    <a:cubicBezTo>
                      <a:pt x="275" y="801"/>
                      <a:pt x="1136" y="3290"/>
                      <a:pt x="1297" y="4637"/>
                    </a:cubicBezTo>
                    <a:cubicBezTo>
                      <a:pt x="1387" y="5386"/>
                      <a:pt x="1674" y="7384"/>
                      <a:pt x="1884" y="9349"/>
                    </a:cubicBezTo>
                    <a:cubicBezTo>
                      <a:pt x="1933" y="9395"/>
                      <a:pt x="1988" y="9444"/>
                      <a:pt x="2046" y="9497"/>
                    </a:cubicBezTo>
                    <a:cubicBezTo>
                      <a:pt x="2068" y="9518"/>
                      <a:pt x="2097" y="9528"/>
                      <a:pt x="2126" y="9528"/>
                    </a:cubicBezTo>
                    <a:cubicBezTo>
                      <a:pt x="2147" y="9528"/>
                      <a:pt x="2168" y="9523"/>
                      <a:pt x="2186" y="9511"/>
                    </a:cubicBezTo>
                    <a:cubicBezTo>
                      <a:pt x="2231" y="9485"/>
                      <a:pt x="2272" y="9456"/>
                      <a:pt x="2313" y="9429"/>
                    </a:cubicBezTo>
                    <a:cubicBezTo>
                      <a:pt x="3414" y="8672"/>
                      <a:pt x="3481" y="7435"/>
                      <a:pt x="3558" y="6389"/>
                    </a:cubicBezTo>
                    <a:cubicBezTo>
                      <a:pt x="3570" y="6206"/>
                      <a:pt x="3584" y="6028"/>
                      <a:pt x="3604" y="5860"/>
                    </a:cubicBezTo>
                    <a:cubicBezTo>
                      <a:pt x="3611" y="5799"/>
                      <a:pt x="3619" y="5744"/>
                      <a:pt x="3627" y="5692"/>
                    </a:cubicBezTo>
                    <a:cubicBezTo>
                      <a:pt x="3699" y="5244"/>
                      <a:pt x="3813" y="5126"/>
                      <a:pt x="3915" y="5126"/>
                    </a:cubicBezTo>
                    <a:cubicBezTo>
                      <a:pt x="4027" y="5126"/>
                      <a:pt x="4122" y="5270"/>
                      <a:pt x="4128" y="5278"/>
                    </a:cubicBezTo>
                    <a:cubicBezTo>
                      <a:pt x="4128" y="5278"/>
                      <a:pt x="4334" y="4957"/>
                      <a:pt x="4128" y="4590"/>
                    </a:cubicBezTo>
                    <a:cubicBezTo>
                      <a:pt x="3949" y="4272"/>
                      <a:pt x="3336" y="4251"/>
                      <a:pt x="3179" y="4251"/>
                    </a:cubicBezTo>
                    <a:cubicBezTo>
                      <a:pt x="3155" y="4251"/>
                      <a:pt x="3142" y="4252"/>
                      <a:pt x="3142" y="4252"/>
                    </a:cubicBezTo>
                    <a:cubicBezTo>
                      <a:pt x="3142" y="4252"/>
                      <a:pt x="3105" y="3064"/>
                      <a:pt x="2856" y="2422"/>
                    </a:cubicBezTo>
                    <a:cubicBezTo>
                      <a:pt x="2607" y="1778"/>
                      <a:pt x="630" y="391"/>
                      <a:pt x="317" y="180"/>
                    </a:cubicBezTo>
                    <a:cubicBezTo>
                      <a:pt x="259" y="34"/>
                      <a:pt x="17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703;p37">
                <a:extLst>
                  <a:ext uri="{FF2B5EF4-FFF2-40B4-BE49-F238E27FC236}">
                    <a16:creationId xmlns:a16="http://schemas.microsoft.com/office/drawing/2014/main" id="{6D92DA9F-92EC-8A93-9B67-A4D698EFF791}"/>
                  </a:ext>
                </a:extLst>
              </p:cNvPr>
              <p:cNvSpPr/>
              <p:nvPr/>
            </p:nvSpPr>
            <p:spPr>
              <a:xfrm>
                <a:off x="7106500" y="1766943"/>
                <a:ext cx="96390" cy="2259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82" extrusionOk="0">
                    <a:moveTo>
                      <a:pt x="19" y="1"/>
                    </a:moveTo>
                    <a:cubicBezTo>
                      <a:pt x="14" y="1"/>
                      <a:pt x="8" y="4"/>
                      <a:pt x="5" y="9"/>
                    </a:cubicBezTo>
                    <a:cubicBezTo>
                      <a:pt x="1" y="16"/>
                      <a:pt x="4" y="26"/>
                      <a:pt x="11" y="30"/>
                    </a:cubicBezTo>
                    <a:cubicBezTo>
                      <a:pt x="22" y="36"/>
                      <a:pt x="285" y="177"/>
                      <a:pt x="1078" y="183"/>
                    </a:cubicBezTo>
                    <a:cubicBezTo>
                      <a:pt x="1855" y="189"/>
                      <a:pt x="2022" y="471"/>
                      <a:pt x="2023" y="474"/>
                    </a:cubicBezTo>
                    <a:cubicBezTo>
                      <a:pt x="2026" y="478"/>
                      <a:pt x="2032" y="481"/>
                      <a:pt x="2037" y="481"/>
                    </a:cubicBezTo>
                    <a:cubicBezTo>
                      <a:pt x="2040" y="481"/>
                      <a:pt x="2042" y="481"/>
                      <a:pt x="2045" y="480"/>
                    </a:cubicBezTo>
                    <a:cubicBezTo>
                      <a:pt x="2052" y="475"/>
                      <a:pt x="2055" y="466"/>
                      <a:pt x="2051" y="458"/>
                    </a:cubicBezTo>
                    <a:cubicBezTo>
                      <a:pt x="2045" y="446"/>
                      <a:pt x="1877" y="159"/>
                      <a:pt x="1078" y="152"/>
                    </a:cubicBezTo>
                    <a:cubicBezTo>
                      <a:pt x="294" y="146"/>
                      <a:pt x="28" y="4"/>
                      <a:pt x="27" y="3"/>
                    </a:cubicBezTo>
                    <a:cubicBezTo>
                      <a:pt x="24" y="1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704;p37">
                <a:extLst>
                  <a:ext uri="{FF2B5EF4-FFF2-40B4-BE49-F238E27FC236}">
                    <a16:creationId xmlns:a16="http://schemas.microsoft.com/office/drawing/2014/main" id="{A228B8B5-76F9-1BF6-BAF7-60AF62EF529E}"/>
                  </a:ext>
                </a:extLst>
              </p:cNvPr>
              <p:cNvSpPr/>
              <p:nvPr/>
            </p:nvSpPr>
            <p:spPr>
              <a:xfrm>
                <a:off x="7105094" y="1807074"/>
                <a:ext cx="29630" cy="161229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439" extrusionOk="0">
                    <a:moveTo>
                      <a:pt x="614" y="1"/>
                    </a:moveTo>
                    <a:cubicBezTo>
                      <a:pt x="609" y="1"/>
                      <a:pt x="604" y="3"/>
                      <a:pt x="601" y="7"/>
                    </a:cubicBezTo>
                    <a:cubicBezTo>
                      <a:pt x="599" y="10"/>
                      <a:pt x="434" y="270"/>
                      <a:pt x="286" y="819"/>
                    </a:cubicBezTo>
                    <a:cubicBezTo>
                      <a:pt x="150" y="1325"/>
                      <a:pt x="0" y="2188"/>
                      <a:pt x="60" y="3423"/>
                    </a:cubicBezTo>
                    <a:cubicBezTo>
                      <a:pt x="60" y="3432"/>
                      <a:pt x="67" y="3438"/>
                      <a:pt x="75" y="3438"/>
                    </a:cubicBezTo>
                    <a:lnTo>
                      <a:pt x="76" y="3438"/>
                    </a:lnTo>
                    <a:cubicBezTo>
                      <a:pt x="84" y="3438"/>
                      <a:pt x="92" y="3431"/>
                      <a:pt x="90" y="3421"/>
                    </a:cubicBezTo>
                    <a:cubicBezTo>
                      <a:pt x="31" y="2191"/>
                      <a:pt x="179" y="1331"/>
                      <a:pt x="315" y="828"/>
                    </a:cubicBezTo>
                    <a:cubicBezTo>
                      <a:pt x="462" y="283"/>
                      <a:pt x="625" y="27"/>
                      <a:pt x="627" y="24"/>
                    </a:cubicBezTo>
                    <a:cubicBezTo>
                      <a:pt x="631" y="17"/>
                      <a:pt x="628" y="7"/>
                      <a:pt x="622" y="3"/>
                    </a:cubicBezTo>
                    <a:cubicBezTo>
                      <a:pt x="620" y="1"/>
                      <a:pt x="617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705;p37">
                <a:extLst>
                  <a:ext uri="{FF2B5EF4-FFF2-40B4-BE49-F238E27FC236}">
                    <a16:creationId xmlns:a16="http://schemas.microsoft.com/office/drawing/2014/main" id="{501C18AA-0B3F-FE24-D4B5-0A100CC700FA}"/>
                  </a:ext>
                </a:extLst>
              </p:cNvPr>
              <p:cNvSpPr/>
              <p:nvPr/>
            </p:nvSpPr>
            <p:spPr>
              <a:xfrm>
                <a:off x="7094686" y="1777492"/>
                <a:ext cx="9517" cy="18701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989" extrusionOk="0">
                    <a:moveTo>
                      <a:pt x="100" y="1"/>
                    </a:moveTo>
                    <a:cubicBezTo>
                      <a:pt x="92" y="1"/>
                      <a:pt x="84" y="7"/>
                      <a:pt x="84" y="16"/>
                    </a:cubicBezTo>
                    <a:cubicBezTo>
                      <a:pt x="83" y="39"/>
                      <a:pt x="0" y="2340"/>
                      <a:pt x="170" y="3974"/>
                    </a:cubicBezTo>
                    <a:cubicBezTo>
                      <a:pt x="170" y="3982"/>
                      <a:pt x="178" y="3988"/>
                      <a:pt x="185" y="3988"/>
                    </a:cubicBezTo>
                    <a:lnTo>
                      <a:pt x="187" y="3988"/>
                    </a:lnTo>
                    <a:cubicBezTo>
                      <a:pt x="196" y="3988"/>
                      <a:pt x="202" y="3981"/>
                      <a:pt x="201" y="3971"/>
                    </a:cubicBezTo>
                    <a:cubicBezTo>
                      <a:pt x="31" y="2339"/>
                      <a:pt x="115" y="41"/>
                      <a:pt x="115" y="18"/>
                    </a:cubicBezTo>
                    <a:cubicBezTo>
                      <a:pt x="115" y="9"/>
                      <a:pt x="109" y="1"/>
                      <a:pt x="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706;p37">
                <a:extLst>
                  <a:ext uri="{FF2B5EF4-FFF2-40B4-BE49-F238E27FC236}">
                    <a16:creationId xmlns:a16="http://schemas.microsoft.com/office/drawing/2014/main" id="{9380F7C2-8CC5-6E9B-E797-9BCE3FF80B56}"/>
                  </a:ext>
                </a:extLst>
              </p:cNvPr>
              <p:cNvSpPr/>
              <p:nvPr/>
            </p:nvSpPr>
            <p:spPr>
              <a:xfrm>
                <a:off x="7148413" y="1626717"/>
                <a:ext cx="245946" cy="471075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048" extrusionOk="0">
                    <a:moveTo>
                      <a:pt x="3507" y="0"/>
                    </a:moveTo>
                    <a:cubicBezTo>
                      <a:pt x="3468" y="138"/>
                      <a:pt x="3426" y="295"/>
                      <a:pt x="3378" y="470"/>
                    </a:cubicBezTo>
                    <a:cubicBezTo>
                      <a:pt x="3005" y="1826"/>
                      <a:pt x="2352" y="4128"/>
                      <a:pt x="1976" y="5091"/>
                    </a:cubicBezTo>
                    <a:cubicBezTo>
                      <a:pt x="1863" y="5382"/>
                      <a:pt x="1701" y="5672"/>
                      <a:pt x="1527" y="5967"/>
                    </a:cubicBezTo>
                    <a:cubicBezTo>
                      <a:pt x="859" y="7097"/>
                      <a:pt x="1" y="8279"/>
                      <a:pt x="921" y="9681"/>
                    </a:cubicBezTo>
                    <a:lnTo>
                      <a:pt x="923" y="9681"/>
                    </a:lnTo>
                    <a:cubicBezTo>
                      <a:pt x="1173" y="9969"/>
                      <a:pt x="1577" y="10048"/>
                      <a:pt x="1944" y="10048"/>
                    </a:cubicBezTo>
                    <a:cubicBezTo>
                      <a:pt x="2117" y="10048"/>
                      <a:pt x="2281" y="10031"/>
                      <a:pt x="2417" y="10010"/>
                    </a:cubicBezTo>
                    <a:cubicBezTo>
                      <a:pt x="2634" y="9976"/>
                      <a:pt x="2817" y="9829"/>
                      <a:pt x="2900" y="9626"/>
                    </a:cubicBezTo>
                    <a:cubicBezTo>
                      <a:pt x="3279" y="8681"/>
                      <a:pt x="4419" y="5600"/>
                      <a:pt x="5202" y="873"/>
                    </a:cubicBezTo>
                    <a:cubicBezTo>
                      <a:pt x="5216" y="788"/>
                      <a:pt x="5230" y="699"/>
                      <a:pt x="5245" y="612"/>
                    </a:cubicBezTo>
                    <a:lnTo>
                      <a:pt x="3507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707;p37">
                <a:extLst>
                  <a:ext uri="{FF2B5EF4-FFF2-40B4-BE49-F238E27FC236}">
                    <a16:creationId xmlns:a16="http://schemas.microsoft.com/office/drawing/2014/main" id="{8F5DFFF8-3104-36AC-7762-42FBCC583734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101923" cy="238304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508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lnTo>
                      <a:pt x="1568" y="5083"/>
                    </a:lnTo>
                    <a:cubicBezTo>
                      <a:pt x="646" y="3682"/>
                      <a:pt x="1504" y="2499"/>
                      <a:pt x="2173" y="1369"/>
                    </a:cubicBezTo>
                    <a:cubicBezTo>
                      <a:pt x="2071" y="1226"/>
                      <a:pt x="1965" y="1067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708;p37">
                <a:extLst>
                  <a:ext uri="{FF2B5EF4-FFF2-40B4-BE49-F238E27FC236}">
                    <a16:creationId xmlns:a16="http://schemas.microsoft.com/office/drawing/2014/main" id="{7907D899-91EF-9976-49D2-ABE42BDBA223}"/>
                  </a:ext>
                </a:extLst>
              </p:cNvPr>
              <p:cNvSpPr/>
              <p:nvPr/>
            </p:nvSpPr>
            <p:spPr>
              <a:xfrm>
                <a:off x="7179684" y="1815748"/>
                <a:ext cx="24051" cy="61604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314" extrusionOk="0">
                    <a:moveTo>
                      <a:pt x="290" y="1"/>
                    </a:moveTo>
                    <a:cubicBezTo>
                      <a:pt x="188" y="1"/>
                      <a:pt x="73" y="119"/>
                      <a:pt x="2" y="567"/>
                    </a:cubicBezTo>
                    <a:lnTo>
                      <a:pt x="1" y="567"/>
                    </a:lnTo>
                    <a:cubicBezTo>
                      <a:pt x="75" y="697"/>
                      <a:pt x="248" y="992"/>
                      <a:pt x="449" y="1313"/>
                    </a:cubicBezTo>
                    <a:cubicBezTo>
                      <a:pt x="513" y="720"/>
                      <a:pt x="502" y="153"/>
                      <a:pt x="502" y="153"/>
                    </a:cubicBezTo>
                    <a:cubicBezTo>
                      <a:pt x="497" y="145"/>
                      <a:pt x="401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709;p37">
                <a:extLst>
                  <a:ext uri="{FF2B5EF4-FFF2-40B4-BE49-F238E27FC236}">
                    <a16:creationId xmlns:a16="http://schemas.microsoft.com/office/drawing/2014/main" id="{D2D16250-5022-F5D0-E04D-CBE8396D22C6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87436" cy="19798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22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cubicBezTo>
                      <a:pt x="735" y="3062"/>
                      <a:pt x="1654" y="1299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710;p37">
                <a:extLst>
                  <a:ext uri="{FF2B5EF4-FFF2-40B4-BE49-F238E27FC236}">
                    <a16:creationId xmlns:a16="http://schemas.microsoft.com/office/drawing/2014/main" id="{71D35E3B-F243-2E23-6CAA-0A5684F27E8F}"/>
                  </a:ext>
                </a:extLst>
              </p:cNvPr>
              <p:cNvSpPr/>
              <p:nvPr/>
            </p:nvSpPr>
            <p:spPr>
              <a:xfrm>
                <a:off x="7294593" y="1382647"/>
                <a:ext cx="209705" cy="28129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6000" extrusionOk="0">
                    <a:moveTo>
                      <a:pt x="1819" y="0"/>
                    </a:moveTo>
                    <a:cubicBezTo>
                      <a:pt x="1794" y="0"/>
                      <a:pt x="1770" y="16"/>
                      <a:pt x="1762" y="40"/>
                    </a:cubicBezTo>
                    <a:lnTo>
                      <a:pt x="11" y="5007"/>
                    </a:lnTo>
                    <a:cubicBezTo>
                      <a:pt x="0" y="5040"/>
                      <a:pt x="17" y="5075"/>
                      <a:pt x="49" y="5085"/>
                    </a:cubicBezTo>
                    <a:lnTo>
                      <a:pt x="389" y="5206"/>
                    </a:lnTo>
                    <a:lnTo>
                      <a:pt x="2127" y="5818"/>
                    </a:lnTo>
                    <a:lnTo>
                      <a:pt x="2633" y="5997"/>
                    </a:lnTo>
                    <a:cubicBezTo>
                      <a:pt x="2640" y="5999"/>
                      <a:pt x="2646" y="6000"/>
                      <a:pt x="2653" y="6000"/>
                    </a:cubicBezTo>
                    <a:cubicBezTo>
                      <a:pt x="2679" y="6000"/>
                      <a:pt x="2703" y="5984"/>
                      <a:pt x="2711" y="5960"/>
                    </a:cubicBezTo>
                    <a:lnTo>
                      <a:pt x="4460" y="991"/>
                    </a:lnTo>
                    <a:cubicBezTo>
                      <a:pt x="4472" y="960"/>
                      <a:pt x="4456" y="925"/>
                      <a:pt x="4423" y="915"/>
                    </a:cubicBezTo>
                    <a:lnTo>
                      <a:pt x="1838" y="3"/>
                    </a:lnTo>
                    <a:cubicBezTo>
                      <a:pt x="1832" y="1"/>
                      <a:pt x="1825" y="0"/>
                      <a:pt x="1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711;p37">
                <a:extLst>
                  <a:ext uri="{FF2B5EF4-FFF2-40B4-BE49-F238E27FC236}">
                    <a16:creationId xmlns:a16="http://schemas.microsoft.com/office/drawing/2014/main" id="{AE0D21FF-5FDF-DAC2-EADA-7A1CCC70CF35}"/>
                  </a:ext>
                </a:extLst>
              </p:cNvPr>
              <p:cNvSpPr/>
              <p:nvPr/>
            </p:nvSpPr>
            <p:spPr>
              <a:xfrm>
                <a:off x="7277387" y="1376552"/>
                <a:ext cx="103423" cy="244539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5216" extrusionOk="0">
                    <a:moveTo>
                      <a:pt x="1817" y="1"/>
                    </a:moveTo>
                    <a:cubicBezTo>
                      <a:pt x="1793" y="1"/>
                      <a:pt x="1770" y="17"/>
                      <a:pt x="1762" y="42"/>
                    </a:cubicBezTo>
                    <a:lnTo>
                      <a:pt x="11" y="5009"/>
                    </a:lnTo>
                    <a:cubicBezTo>
                      <a:pt x="0" y="5041"/>
                      <a:pt x="17" y="5076"/>
                      <a:pt x="48" y="5087"/>
                    </a:cubicBezTo>
                    <a:lnTo>
                      <a:pt x="415" y="5215"/>
                    </a:lnTo>
                    <a:lnTo>
                      <a:pt x="415" y="5215"/>
                    </a:lnTo>
                    <a:cubicBezTo>
                      <a:pt x="384" y="5204"/>
                      <a:pt x="368" y="5169"/>
                      <a:pt x="378" y="5139"/>
                    </a:cubicBezTo>
                    <a:lnTo>
                      <a:pt x="2129" y="172"/>
                    </a:lnTo>
                    <a:cubicBezTo>
                      <a:pt x="2137" y="146"/>
                      <a:pt x="2161" y="130"/>
                      <a:pt x="2186" y="130"/>
                    </a:cubicBezTo>
                    <a:cubicBezTo>
                      <a:pt x="2192" y="130"/>
                      <a:pt x="2199" y="131"/>
                      <a:pt x="2205" y="133"/>
                    </a:cubicBezTo>
                    <a:lnTo>
                      <a:pt x="1838" y="5"/>
                    </a:lnTo>
                    <a:cubicBezTo>
                      <a:pt x="1831" y="2"/>
                      <a:pt x="1824" y="1"/>
                      <a:pt x="1817" y="1"/>
                    </a:cubicBezTo>
                    <a:close/>
                    <a:moveTo>
                      <a:pt x="415" y="5215"/>
                    </a:moveTo>
                    <a:cubicBezTo>
                      <a:pt x="415" y="5215"/>
                      <a:pt x="416" y="5215"/>
                      <a:pt x="416" y="5215"/>
                    </a:cubicBezTo>
                    <a:lnTo>
                      <a:pt x="415" y="521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712;p37">
                <a:extLst>
                  <a:ext uri="{FF2B5EF4-FFF2-40B4-BE49-F238E27FC236}">
                    <a16:creationId xmlns:a16="http://schemas.microsoft.com/office/drawing/2014/main" id="{C7FE2DA2-1E2C-D264-0D84-37EE2593F269}"/>
                  </a:ext>
                </a:extLst>
              </p:cNvPr>
              <p:cNvSpPr/>
              <p:nvPr/>
            </p:nvSpPr>
            <p:spPr>
              <a:xfrm>
                <a:off x="7406595" y="1432390"/>
                <a:ext cx="35631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760" h="854" extrusionOk="0">
                    <a:moveTo>
                      <a:pt x="447" y="1"/>
                    </a:moveTo>
                    <a:cubicBezTo>
                      <a:pt x="302" y="1"/>
                      <a:pt x="149" y="129"/>
                      <a:pt x="82" y="321"/>
                    </a:cubicBezTo>
                    <a:cubicBezTo>
                      <a:pt x="1" y="549"/>
                      <a:pt x="70" y="782"/>
                      <a:pt x="235" y="840"/>
                    </a:cubicBezTo>
                    <a:cubicBezTo>
                      <a:pt x="260" y="849"/>
                      <a:pt x="287" y="853"/>
                      <a:pt x="314" y="853"/>
                    </a:cubicBezTo>
                    <a:cubicBezTo>
                      <a:pt x="459" y="853"/>
                      <a:pt x="611" y="725"/>
                      <a:pt x="678" y="532"/>
                    </a:cubicBezTo>
                    <a:cubicBezTo>
                      <a:pt x="759" y="305"/>
                      <a:pt x="691" y="72"/>
                      <a:pt x="525" y="14"/>
                    </a:cubicBezTo>
                    <a:cubicBezTo>
                      <a:pt x="500" y="5"/>
                      <a:pt x="47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713;p37">
                <a:extLst>
                  <a:ext uri="{FF2B5EF4-FFF2-40B4-BE49-F238E27FC236}">
                    <a16:creationId xmlns:a16="http://schemas.microsoft.com/office/drawing/2014/main" id="{843DC1D5-2EB7-26DF-BA97-A0BC889262B7}"/>
                  </a:ext>
                </a:extLst>
              </p:cNvPr>
              <p:cNvSpPr/>
              <p:nvPr/>
            </p:nvSpPr>
            <p:spPr>
              <a:xfrm>
                <a:off x="7410768" y="1436046"/>
                <a:ext cx="27286" cy="3272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98" extrusionOk="0">
                    <a:moveTo>
                      <a:pt x="358" y="1"/>
                    </a:moveTo>
                    <a:cubicBezTo>
                      <a:pt x="246" y="1"/>
                      <a:pt x="122" y="111"/>
                      <a:pt x="65" y="269"/>
                    </a:cubicBezTo>
                    <a:cubicBezTo>
                      <a:pt x="1" y="453"/>
                      <a:pt x="50" y="646"/>
                      <a:pt x="172" y="688"/>
                    </a:cubicBezTo>
                    <a:cubicBezTo>
                      <a:pt x="189" y="694"/>
                      <a:pt x="206" y="697"/>
                      <a:pt x="224" y="697"/>
                    </a:cubicBezTo>
                    <a:cubicBezTo>
                      <a:pt x="336" y="697"/>
                      <a:pt x="461" y="587"/>
                      <a:pt x="516" y="428"/>
                    </a:cubicBezTo>
                    <a:cubicBezTo>
                      <a:pt x="582" y="245"/>
                      <a:pt x="533" y="52"/>
                      <a:pt x="410" y="10"/>
                    </a:cubicBezTo>
                    <a:cubicBezTo>
                      <a:pt x="394" y="4"/>
                      <a:pt x="376" y="1"/>
                      <a:pt x="35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714;p37">
                <a:extLst>
                  <a:ext uri="{FF2B5EF4-FFF2-40B4-BE49-F238E27FC236}">
                    <a16:creationId xmlns:a16="http://schemas.microsoft.com/office/drawing/2014/main" id="{197F3EA3-68A3-8322-E3F2-0192A84E2522}"/>
                  </a:ext>
                </a:extLst>
              </p:cNvPr>
              <p:cNvSpPr/>
              <p:nvPr/>
            </p:nvSpPr>
            <p:spPr>
              <a:xfrm>
                <a:off x="7342038" y="1397321"/>
                <a:ext cx="23347" cy="52837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27" extrusionOk="0">
                    <a:moveTo>
                      <a:pt x="403" y="1"/>
                    </a:moveTo>
                    <a:cubicBezTo>
                      <a:pt x="390" y="7"/>
                      <a:pt x="383" y="10"/>
                      <a:pt x="370" y="16"/>
                    </a:cubicBezTo>
                    <a:lnTo>
                      <a:pt x="0" y="1066"/>
                    </a:lnTo>
                    <a:cubicBezTo>
                      <a:pt x="7" y="1079"/>
                      <a:pt x="10" y="1086"/>
                      <a:pt x="16" y="1099"/>
                    </a:cubicBezTo>
                    <a:lnTo>
                      <a:pt x="95" y="1126"/>
                    </a:lnTo>
                    <a:cubicBezTo>
                      <a:pt x="108" y="1121"/>
                      <a:pt x="114" y="1117"/>
                      <a:pt x="127" y="1111"/>
                    </a:cubicBezTo>
                    <a:lnTo>
                      <a:pt x="497" y="60"/>
                    </a:lnTo>
                    <a:cubicBezTo>
                      <a:pt x="491" y="48"/>
                      <a:pt x="488" y="42"/>
                      <a:pt x="482" y="28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715;p37">
                <a:extLst>
                  <a:ext uri="{FF2B5EF4-FFF2-40B4-BE49-F238E27FC236}">
                    <a16:creationId xmlns:a16="http://schemas.microsoft.com/office/drawing/2014/main" id="{F1F2B5B1-F421-478E-3617-0C507E1011FB}"/>
                  </a:ext>
                </a:extLst>
              </p:cNvPr>
              <p:cNvSpPr/>
              <p:nvPr/>
            </p:nvSpPr>
            <p:spPr>
              <a:xfrm>
                <a:off x="7395015" y="1498822"/>
                <a:ext cx="85420" cy="59259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4" extrusionOk="0">
                    <a:moveTo>
                      <a:pt x="455" y="1"/>
                    </a:moveTo>
                    <a:cubicBezTo>
                      <a:pt x="48" y="1"/>
                      <a:pt x="1" y="406"/>
                      <a:pt x="344" y="487"/>
                    </a:cubicBezTo>
                    <a:cubicBezTo>
                      <a:pt x="831" y="601"/>
                      <a:pt x="1078" y="828"/>
                      <a:pt x="1204" y="1017"/>
                    </a:cubicBezTo>
                    <a:cubicBezTo>
                      <a:pt x="1337" y="1100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57" y="543"/>
                      <a:pt x="1457" y="274"/>
                      <a:pt x="701" y="42"/>
                    </a:cubicBezTo>
                    <a:cubicBezTo>
                      <a:pt x="608" y="13"/>
                      <a:pt x="526" y="1"/>
                      <a:pt x="45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716;p37">
                <a:extLst>
                  <a:ext uri="{FF2B5EF4-FFF2-40B4-BE49-F238E27FC236}">
                    <a16:creationId xmlns:a16="http://schemas.microsoft.com/office/drawing/2014/main" id="{CEBA5D17-E54E-8B2A-7522-1A9BF3BC10F6}"/>
                  </a:ext>
                </a:extLst>
              </p:cNvPr>
              <p:cNvSpPr/>
              <p:nvPr/>
            </p:nvSpPr>
            <p:spPr>
              <a:xfrm>
                <a:off x="7383904" y="1529811"/>
                <a:ext cx="85420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3" extrusionOk="0">
                    <a:moveTo>
                      <a:pt x="454" y="0"/>
                    </a:moveTo>
                    <a:cubicBezTo>
                      <a:pt x="47" y="0"/>
                      <a:pt x="1" y="406"/>
                      <a:pt x="344" y="486"/>
                    </a:cubicBezTo>
                    <a:cubicBezTo>
                      <a:pt x="831" y="601"/>
                      <a:pt x="1078" y="829"/>
                      <a:pt x="1204" y="1017"/>
                    </a:cubicBezTo>
                    <a:cubicBezTo>
                      <a:pt x="1337" y="1099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81" y="714"/>
                      <a:pt x="1760" y="659"/>
                      <a:pt x="1720" y="602"/>
                    </a:cubicBezTo>
                    <a:cubicBezTo>
                      <a:pt x="1664" y="521"/>
                      <a:pt x="1572" y="439"/>
                      <a:pt x="1441" y="356"/>
                    </a:cubicBezTo>
                    <a:cubicBezTo>
                      <a:pt x="1268" y="248"/>
                      <a:pt x="1028" y="141"/>
                      <a:pt x="701" y="41"/>
                    </a:cubicBezTo>
                    <a:cubicBezTo>
                      <a:pt x="608" y="13"/>
                      <a:pt x="525" y="0"/>
                      <a:pt x="45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717;p37">
                <a:extLst>
                  <a:ext uri="{FF2B5EF4-FFF2-40B4-BE49-F238E27FC236}">
                    <a16:creationId xmlns:a16="http://schemas.microsoft.com/office/drawing/2014/main" id="{01230DD0-DEEC-2094-E84E-833A34B03459}"/>
                  </a:ext>
                </a:extLst>
              </p:cNvPr>
              <p:cNvSpPr/>
              <p:nvPr/>
            </p:nvSpPr>
            <p:spPr>
              <a:xfrm>
                <a:off x="7372793" y="1560707"/>
                <a:ext cx="85326" cy="58134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240" extrusionOk="0">
                    <a:moveTo>
                      <a:pt x="456" y="1"/>
                    </a:moveTo>
                    <a:cubicBezTo>
                      <a:pt x="48" y="1"/>
                      <a:pt x="1" y="406"/>
                      <a:pt x="346" y="488"/>
                    </a:cubicBezTo>
                    <a:cubicBezTo>
                      <a:pt x="727" y="578"/>
                      <a:pt x="961" y="737"/>
                      <a:pt x="1104" y="891"/>
                    </a:cubicBezTo>
                    <a:cubicBezTo>
                      <a:pt x="1335" y="1009"/>
                      <a:pt x="1470" y="1128"/>
                      <a:pt x="1534" y="1240"/>
                    </a:cubicBezTo>
                    <a:cubicBezTo>
                      <a:pt x="1771" y="1121"/>
                      <a:pt x="1820" y="972"/>
                      <a:pt x="1791" y="769"/>
                    </a:cubicBezTo>
                    <a:cubicBezTo>
                      <a:pt x="1783" y="716"/>
                      <a:pt x="1760" y="661"/>
                      <a:pt x="1720" y="604"/>
                    </a:cubicBezTo>
                    <a:cubicBezTo>
                      <a:pt x="1664" y="523"/>
                      <a:pt x="1574" y="440"/>
                      <a:pt x="1441" y="356"/>
                    </a:cubicBezTo>
                    <a:cubicBezTo>
                      <a:pt x="1269" y="249"/>
                      <a:pt x="1028" y="142"/>
                      <a:pt x="701" y="41"/>
                    </a:cubicBezTo>
                    <a:cubicBezTo>
                      <a:pt x="608" y="13"/>
                      <a:pt x="527" y="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718;p37">
                <a:extLst>
                  <a:ext uri="{FF2B5EF4-FFF2-40B4-BE49-F238E27FC236}">
                    <a16:creationId xmlns:a16="http://schemas.microsoft.com/office/drawing/2014/main" id="{ACD06E6B-5689-8695-4008-EF73AA0C0CDE}"/>
                  </a:ext>
                </a:extLst>
              </p:cNvPr>
              <p:cNvSpPr/>
              <p:nvPr/>
            </p:nvSpPr>
            <p:spPr>
              <a:xfrm>
                <a:off x="7367870" y="1590571"/>
                <a:ext cx="80450" cy="581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41" extrusionOk="0">
                    <a:moveTo>
                      <a:pt x="429" y="1"/>
                    </a:moveTo>
                    <a:cubicBezTo>
                      <a:pt x="45" y="1"/>
                      <a:pt x="1" y="381"/>
                      <a:pt x="324" y="458"/>
                    </a:cubicBezTo>
                    <a:cubicBezTo>
                      <a:pt x="1186" y="661"/>
                      <a:pt x="1249" y="1241"/>
                      <a:pt x="1249" y="1241"/>
                    </a:cubicBezTo>
                    <a:cubicBezTo>
                      <a:pt x="1636" y="1114"/>
                      <a:pt x="1715" y="958"/>
                      <a:pt x="1680" y="721"/>
                    </a:cubicBezTo>
                    <a:cubicBezTo>
                      <a:pt x="1676" y="682"/>
                      <a:pt x="1662" y="644"/>
                      <a:pt x="1639" y="603"/>
                    </a:cubicBezTo>
                    <a:cubicBezTo>
                      <a:pt x="1575" y="491"/>
                      <a:pt x="1440" y="372"/>
                      <a:pt x="1209" y="254"/>
                    </a:cubicBezTo>
                    <a:cubicBezTo>
                      <a:pt x="1066" y="181"/>
                      <a:pt x="884" y="109"/>
                      <a:pt x="659" y="39"/>
                    </a:cubicBezTo>
                    <a:cubicBezTo>
                      <a:pt x="572" y="12"/>
                      <a:pt x="495" y="1"/>
                      <a:pt x="429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719;p37">
                <a:extLst>
                  <a:ext uri="{FF2B5EF4-FFF2-40B4-BE49-F238E27FC236}">
                    <a16:creationId xmlns:a16="http://schemas.microsoft.com/office/drawing/2014/main" id="{5D64EC23-A390-4C0B-7CA2-D3D530E4B9F2}"/>
                  </a:ext>
                </a:extLst>
              </p:cNvPr>
              <p:cNvSpPr/>
              <p:nvPr/>
            </p:nvSpPr>
            <p:spPr>
              <a:xfrm>
                <a:off x="6721361" y="1361363"/>
                <a:ext cx="157525" cy="153868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32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" y="60"/>
                      <a:pt x="7" y="126"/>
                      <a:pt x="10" y="194"/>
                    </a:cubicBezTo>
                    <a:cubicBezTo>
                      <a:pt x="12" y="220"/>
                      <a:pt x="12" y="248"/>
                      <a:pt x="13" y="274"/>
                    </a:cubicBezTo>
                    <a:cubicBezTo>
                      <a:pt x="13" y="289"/>
                      <a:pt x="15" y="305"/>
                      <a:pt x="15" y="320"/>
                    </a:cubicBezTo>
                    <a:cubicBezTo>
                      <a:pt x="15" y="363"/>
                      <a:pt x="16" y="407"/>
                      <a:pt x="16" y="453"/>
                    </a:cubicBezTo>
                    <a:lnTo>
                      <a:pt x="16" y="454"/>
                    </a:lnTo>
                    <a:cubicBezTo>
                      <a:pt x="19" y="577"/>
                      <a:pt x="19" y="707"/>
                      <a:pt x="18" y="841"/>
                    </a:cubicBezTo>
                    <a:cubicBezTo>
                      <a:pt x="18" y="875"/>
                      <a:pt x="18" y="908"/>
                      <a:pt x="18" y="944"/>
                    </a:cubicBezTo>
                    <a:cubicBezTo>
                      <a:pt x="18" y="960"/>
                      <a:pt x="16" y="977"/>
                      <a:pt x="16" y="994"/>
                    </a:cubicBezTo>
                    <a:cubicBezTo>
                      <a:pt x="16" y="1029"/>
                      <a:pt x="16" y="1063"/>
                      <a:pt x="15" y="1098"/>
                    </a:cubicBezTo>
                    <a:cubicBezTo>
                      <a:pt x="15" y="1115"/>
                      <a:pt x="15" y="1133"/>
                      <a:pt x="15" y="1150"/>
                    </a:cubicBezTo>
                    <a:cubicBezTo>
                      <a:pt x="13" y="1168"/>
                      <a:pt x="13" y="1185"/>
                      <a:pt x="13" y="1202"/>
                    </a:cubicBezTo>
                    <a:cubicBezTo>
                      <a:pt x="13" y="1223"/>
                      <a:pt x="12" y="1243"/>
                      <a:pt x="12" y="1265"/>
                    </a:cubicBezTo>
                    <a:cubicBezTo>
                      <a:pt x="10" y="1349"/>
                      <a:pt x="9" y="1434"/>
                      <a:pt x="6" y="1520"/>
                    </a:cubicBezTo>
                    <a:cubicBezTo>
                      <a:pt x="1164" y="3163"/>
                      <a:pt x="2865" y="3281"/>
                      <a:pt x="3331" y="3281"/>
                    </a:cubicBezTo>
                    <a:cubicBezTo>
                      <a:pt x="3341" y="3281"/>
                      <a:pt x="3351" y="3281"/>
                      <a:pt x="3360" y="3281"/>
                    </a:cubicBezTo>
                    <a:cubicBezTo>
                      <a:pt x="3355" y="3249"/>
                      <a:pt x="3351" y="3215"/>
                      <a:pt x="3348" y="3183"/>
                    </a:cubicBezTo>
                    <a:cubicBezTo>
                      <a:pt x="3345" y="3159"/>
                      <a:pt x="3343" y="3134"/>
                      <a:pt x="3340" y="3110"/>
                    </a:cubicBezTo>
                    <a:cubicBezTo>
                      <a:pt x="2559" y="3020"/>
                      <a:pt x="1522" y="2502"/>
                      <a:pt x="249" y="1152"/>
                    </a:cubicBezTo>
                    <a:cubicBezTo>
                      <a:pt x="242" y="1142"/>
                      <a:pt x="233" y="1127"/>
                      <a:pt x="227" y="1118"/>
                    </a:cubicBezTo>
                    <a:cubicBezTo>
                      <a:pt x="224" y="1113"/>
                      <a:pt x="223" y="1110"/>
                      <a:pt x="221" y="1106"/>
                    </a:cubicBezTo>
                    <a:cubicBezTo>
                      <a:pt x="218" y="1101"/>
                      <a:pt x="217" y="1096"/>
                      <a:pt x="215" y="1092"/>
                    </a:cubicBezTo>
                    <a:cubicBezTo>
                      <a:pt x="207" y="1075"/>
                      <a:pt x="201" y="1057"/>
                      <a:pt x="195" y="1038"/>
                    </a:cubicBezTo>
                    <a:cubicBezTo>
                      <a:pt x="192" y="1032"/>
                      <a:pt x="191" y="1025"/>
                      <a:pt x="187" y="1019"/>
                    </a:cubicBezTo>
                    <a:cubicBezTo>
                      <a:pt x="181" y="999"/>
                      <a:pt x="175" y="977"/>
                      <a:pt x="168" y="956"/>
                    </a:cubicBezTo>
                    <a:cubicBezTo>
                      <a:pt x="166" y="948"/>
                      <a:pt x="165" y="941"/>
                      <a:pt x="161" y="933"/>
                    </a:cubicBezTo>
                    <a:cubicBezTo>
                      <a:pt x="160" y="927"/>
                      <a:pt x="158" y="921"/>
                      <a:pt x="155" y="913"/>
                    </a:cubicBezTo>
                    <a:cubicBezTo>
                      <a:pt x="155" y="908"/>
                      <a:pt x="154" y="904"/>
                      <a:pt x="152" y="898"/>
                    </a:cubicBezTo>
                    <a:cubicBezTo>
                      <a:pt x="151" y="893"/>
                      <a:pt x="149" y="887"/>
                      <a:pt x="148" y="881"/>
                    </a:cubicBezTo>
                    <a:cubicBezTo>
                      <a:pt x="143" y="866"/>
                      <a:pt x="140" y="849"/>
                      <a:pt x="135" y="832"/>
                    </a:cubicBezTo>
                    <a:cubicBezTo>
                      <a:pt x="134" y="826"/>
                      <a:pt x="132" y="818"/>
                      <a:pt x="131" y="811"/>
                    </a:cubicBezTo>
                    <a:cubicBezTo>
                      <a:pt x="79" y="584"/>
                      <a:pt x="36" y="292"/>
                      <a:pt x="1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720;p37">
                <a:extLst>
                  <a:ext uri="{FF2B5EF4-FFF2-40B4-BE49-F238E27FC236}">
                    <a16:creationId xmlns:a16="http://schemas.microsoft.com/office/drawing/2014/main" id="{A7AA595E-3A16-8E72-3687-3E0E026CB220}"/>
                  </a:ext>
                </a:extLst>
              </p:cNvPr>
              <p:cNvSpPr/>
              <p:nvPr/>
            </p:nvSpPr>
            <p:spPr>
              <a:xfrm>
                <a:off x="6896936" y="1195164"/>
                <a:ext cx="47820" cy="206611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407" extrusionOk="0">
                    <a:moveTo>
                      <a:pt x="26" y="1"/>
                    </a:moveTo>
                    <a:cubicBezTo>
                      <a:pt x="24" y="1"/>
                      <a:pt x="22" y="1"/>
                      <a:pt x="20" y="1"/>
                    </a:cubicBezTo>
                    <a:cubicBezTo>
                      <a:pt x="8" y="4"/>
                      <a:pt x="0" y="18"/>
                      <a:pt x="5" y="30"/>
                    </a:cubicBezTo>
                    <a:cubicBezTo>
                      <a:pt x="9" y="47"/>
                      <a:pt x="491" y="1743"/>
                      <a:pt x="581" y="3429"/>
                    </a:cubicBezTo>
                    <a:cubicBezTo>
                      <a:pt x="581" y="3437"/>
                      <a:pt x="586" y="3444"/>
                      <a:pt x="592" y="3449"/>
                    </a:cubicBezTo>
                    <a:cubicBezTo>
                      <a:pt x="596" y="3451"/>
                      <a:pt x="601" y="3452"/>
                      <a:pt x="605" y="3452"/>
                    </a:cubicBezTo>
                    <a:cubicBezTo>
                      <a:pt x="608" y="3452"/>
                      <a:pt x="611" y="3452"/>
                      <a:pt x="613" y="3451"/>
                    </a:cubicBezTo>
                    <a:lnTo>
                      <a:pt x="913" y="3319"/>
                    </a:lnTo>
                    <a:cubicBezTo>
                      <a:pt x="918" y="3317"/>
                      <a:pt x="923" y="3316"/>
                      <a:pt x="928" y="3316"/>
                    </a:cubicBezTo>
                    <a:cubicBezTo>
                      <a:pt x="937" y="3316"/>
                      <a:pt x="946" y="3319"/>
                      <a:pt x="954" y="3325"/>
                    </a:cubicBezTo>
                    <a:cubicBezTo>
                      <a:pt x="965" y="3336"/>
                      <a:pt x="969" y="3351"/>
                      <a:pt x="966" y="3365"/>
                    </a:cubicBezTo>
                    <a:cubicBezTo>
                      <a:pt x="922" y="3524"/>
                      <a:pt x="817" y="3801"/>
                      <a:pt x="612" y="3865"/>
                    </a:cubicBezTo>
                    <a:cubicBezTo>
                      <a:pt x="603" y="3868"/>
                      <a:pt x="595" y="3876"/>
                      <a:pt x="595" y="3886"/>
                    </a:cubicBezTo>
                    <a:cubicBezTo>
                      <a:pt x="593" y="3949"/>
                      <a:pt x="592" y="4015"/>
                      <a:pt x="592" y="4077"/>
                    </a:cubicBezTo>
                    <a:cubicBezTo>
                      <a:pt x="590" y="4177"/>
                      <a:pt x="590" y="4281"/>
                      <a:pt x="584" y="4382"/>
                    </a:cubicBezTo>
                    <a:cubicBezTo>
                      <a:pt x="584" y="4394"/>
                      <a:pt x="593" y="4405"/>
                      <a:pt x="606" y="4406"/>
                    </a:cubicBezTo>
                    <a:lnTo>
                      <a:pt x="609" y="4406"/>
                    </a:lnTo>
                    <a:cubicBezTo>
                      <a:pt x="621" y="4406"/>
                      <a:pt x="632" y="4395"/>
                      <a:pt x="632" y="4383"/>
                    </a:cubicBezTo>
                    <a:cubicBezTo>
                      <a:pt x="636" y="4282"/>
                      <a:pt x="638" y="4178"/>
                      <a:pt x="639" y="4077"/>
                    </a:cubicBezTo>
                    <a:cubicBezTo>
                      <a:pt x="639" y="4019"/>
                      <a:pt x="641" y="3961"/>
                      <a:pt x="642" y="3903"/>
                    </a:cubicBezTo>
                    <a:cubicBezTo>
                      <a:pt x="858" y="3825"/>
                      <a:pt x="966" y="3542"/>
                      <a:pt x="1011" y="3379"/>
                    </a:cubicBezTo>
                    <a:cubicBezTo>
                      <a:pt x="1020" y="3345"/>
                      <a:pt x="1011" y="3311"/>
                      <a:pt x="985" y="3290"/>
                    </a:cubicBezTo>
                    <a:cubicBezTo>
                      <a:pt x="968" y="3276"/>
                      <a:pt x="948" y="3269"/>
                      <a:pt x="928" y="3269"/>
                    </a:cubicBezTo>
                    <a:cubicBezTo>
                      <a:pt x="917" y="3269"/>
                      <a:pt x="906" y="3271"/>
                      <a:pt x="895" y="3276"/>
                    </a:cubicBezTo>
                    <a:lnTo>
                      <a:pt x="625" y="3394"/>
                    </a:lnTo>
                    <a:cubicBezTo>
                      <a:pt x="532" y="1712"/>
                      <a:pt x="54" y="35"/>
                      <a:pt x="49" y="17"/>
                    </a:cubicBezTo>
                    <a:cubicBezTo>
                      <a:pt x="47" y="7"/>
                      <a:pt x="37" y="1"/>
                      <a:pt x="2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721;p37">
                <a:extLst>
                  <a:ext uri="{FF2B5EF4-FFF2-40B4-BE49-F238E27FC236}">
                    <a16:creationId xmlns:a16="http://schemas.microsoft.com/office/drawing/2014/main" id="{B5E3A748-0C12-A9F3-5A26-C129DA315B49}"/>
                  </a:ext>
                </a:extLst>
              </p:cNvPr>
              <p:cNvSpPr/>
              <p:nvPr/>
            </p:nvSpPr>
            <p:spPr>
              <a:xfrm>
                <a:off x="6911985" y="1432155"/>
                <a:ext cx="15893" cy="5138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096" extrusionOk="0">
                    <a:moveTo>
                      <a:pt x="25" y="0"/>
                    </a:moveTo>
                    <a:cubicBezTo>
                      <a:pt x="15" y="0"/>
                      <a:pt x="6" y="7"/>
                      <a:pt x="3" y="19"/>
                    </a:cubicBezTo>
                    <a:cubicBezTo>
                      <a:pt x="0" y="31"/>
                      <a:pt x="8" y="44"/>
                      <a:pt x="20" y="47"/>
                    </a:cubicBezTo>
                    <a:cubicBezTo>
                      <a:pt x="75" y="60"/>
                      <a:pt x="214" y="103"/>
                      <a:pt x="274" y="163"/>
                    </a:cubicBezTo>
                    <a:cubicBezTo>
                      <a:pt x="170" y="190"/>
                      <a:pt x="87" y="192"/>
                      <a:pt x="87" y="192"/>
                    </a:cubicBezTo>
                    <a:cubicBezTo>
                      <a:pt x="80" y="192"/>
                      <a:pt x="74" y="195"/>
                      <a:pt x="69" y="200"/>
                    </a:cubicBezTo>
                    <a:cubicBezTo>
                      <a:pt x="64" y="206"/>
                      <a:pt x="63" y="213"/>
                      <a:pt x="64" y="219"/>
                    </a:cubicBezTo>
                    <a:cubicBezTo>
                      <a:pt x="64" y="226"/>
                      <a:pt x="181" y="787"/>
                      <a:pt x="147" y="1069"/>
                    </a:cubicBezTo>
                    <a:cubicBezTo>
                      <a:pt x="145" y="1083"/>
                      <a:pt x="155" y="1094"/>
                      <a:pt x="167" y="1095"/>
                    </a:cubicBezTo>
                    <a:lnTo>
                      <a:pt x="170" y="1095"/>
                    </a:lnTo>
                    <a:cubicBezTo>
                      <a:pt x="181" y="1095"/>
                      <a:pt x="191" y="1086"/>
                      <a:pt x="193" y="1076"/>
                    </a:cubicBezTo>
                    <a:cubicBezTo>
                      <a:pt x="225" y="817"/>
                      <a:pt x="138" y="354"/>
                      <a:pt x="115" y="236"/>
                    </a:cubicBezTo>
                    <a:cubicBezTo>
                      <a:pt x="155" y="235"/>
                      <a:pt x="233" y="226"/>
                      <a:pt x="321" y="198"/>
                    </a:cubicBezTo>
                    <a:cubicBezTo>
                      <a:pt x="327" y="195"/>
                      <a:pt x="334" y="190"/>
                      <a:pt x="335" y="184"/>
                    </a:cubicBezTo>
                    <a:cubicBezTo>
                      <a:pt x="338" y="177"/>
                      <a:pt x="338" y="169"/>
                      <a:pt x="334" y="163"/>
                    </a:cubicBezTo>
                    <a:cubicBezTo>
                      <a:pt x="274" y="60"/>
                      <a:pt x="41" y="4"/>
                      <a:pt x="31" y="1"/>
                    </a:cubicBezTo>
                    <a:cubicBezTo>
                      <a:pt x="29" y="0"/>
                      <a:pt x="27" y="0"/>
                      <a:pt x="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722;p37">
                <a:extLst>
                  <a:ext uri="{FF2B5EF4-FFF2-40B4-BE49-F238E27FC236}">
                    <a16:creationId xmlns:a16="http://schemas.microsoft.com/office/drawing/2014/main" id="{22E85403-B326-C156-09AB-DED353BEF910}"/>
                  </a:ext>
                </a:extLst>
              </p:cNvPr>
              <p:cNvSpPr/>
              <p:nvPr/>
            </p:nvSpPr>
            <p:spPr>
              <a:xfrm>
                <a:off x="6930879" y="1220059"/>
                <a:ext cx="13737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838" extrusionOk="0">
                    <a:moveTo>
                      <a:pt x="114" y="1"/>
                    </a:moveTo>
                    <a:cubicBezTo>
                      <a:pt x="113" y="1"/>
                      <a:pt x="112" y="1"/>
                      <a:pt x="111" y="1"/>
                    </a:cubicBezTo>
                    <a:cubicBezTo>
                      <a:pt x="41" y="7"/>
                      <a:pt x="1" y="200"/>
                      <a:pt x="21" y="431"/>
                    </a:cubicBezTo>
                    <a:cubicBezTo>
                      <a:pt x="40" y="658"/>
                      <a:pt x="110" y="837"/>
                      <a:pt x="179" y="837"/>
                    </a:cubicBezTo>
                    <a:cubicBezTo>
                      <a:pt x="180" y="837"/>
                      <a:pt x="182" y="837"/>
                      <a:pt x="183" y="837"/>
                    </a:cubicBezTo>
                    <a:cubicBezTo>
                      <a:pt x="252" y="831"/>
                      <a:pt x="293" y="638"/>
                      <a:pt x="273" y="409"/>
                    </a:cubicBezTo>
                    <a:cubicBezTo>
                      <a:pt x="253" y="182"/>
                      <a:pt x="18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723;p37">
                <a:extLst>
                  <a:ext uri="{FF2B5EF4-FFF2-40B4-BE49-F238E27FC236}">
                    <a16:creationId xmlns:a16="http://schemas.microsoft.com/office/drawing/2014/main" id="{FC92B5D4-76E5-45B5-F37C-838D44287A93}"/>
                  </a:ext>
                </a:extLst>
              </p:cNvPr>
              <p:cNvSpPr/>
              <p:nvPr/>
            </p:nvSpPr>
            <p:spPr>
              <a:xfrm>
                <a:off x="6842927" y="1233889"/>
                <a:ext cx="15987" cy="38678"/>
              </a:xfrm>
              <a:custGeom>
                <a:avLst/>
                <a:gdLst/>
                <a:ahLst/>
                <a:cxnLst/>
                <a:rect l="l" t="t" r="r" b="b"/>
                <a:pathLst>
                  <a:path w="341" h="825" extrusionOk="0">
                    <a:moveTo>
                      <a:pt x="96" y="0"/>
                    </a:moveTo>
                    <a:cubicBezTo>
                      <a:pt x="93" y="0"/>
                      <a:pt x="91" y="0"/>
                      <a:pt x="88" y="1"/>
                    </a:cubicBezTo>
                    <a:cubicBezTo>
                      <a:pt x="19" y="15"/>
                      <a:pt x="1" y="210"/>
                      <a:pt x="47" y="438"/>
                    </a:cubicBezTo>
                    <a:cubicBezTo>
                      <a:pt x="91" y="656"/>
                      <a:pt x="179" y="824"/>
                      <a:pt x="247" y="824"/>
                    </a:cubicBezTo>
                    <a:cubicBezTo>
                      <a:pt x="250" y="824"/>
                      <a:pt x="252" y="824"/>
                      <a:pt x="255" y="823"/>
                    </a:cubicBezTo>
                    <a:cubicBezTo>
                      <a:pt x="322" y="810"/>
                      <a:pt x="340" y="614"/>
                      <a:pt x="294" y="388"/>
                    </a:cubicBezTo>
                    <a:cubicBezTo>
                      <a:pt x="250" y="168"/>
                      <a:pt x="164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724;p37">
                <a:extLst>
                  <a:ext uri="{FF2B5EF4-FFF2-40B4-BE49-F238E27FC236}">
                    <a16:creationId xmlns:a16="http://schemas.microsoft.com/office/drawing/2014/main" id="{B453CCBC-D116-DCBE-C108-687E19E2009E}"/>
                  </a:ext>
                </a:extLst>
              </p:cNvPr>
              <p:cNvSpPr/>
              <p:nvPr/>
            </p:nvSpPr>
            <p:spPr>
              <a:xfrm>
                <a:off x="6908000" y="1192820"/>
                <a:ext cx="55415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534" extrusionOk="0">
                    <a:moveTo>
                      <a:pt x="13" y="0"/>
                    </a:moveTo>
                    <a:cubicBezTo>
                      <a:pt x="7" y="0"/>
                      <a:pt x="0" y="7"/>
                      <a:pt x="1" y="15"/>
                    </a:cubicBezTo>
                    <a:lnTo>
                      <a:pt x="39" y="229"/>
                    </a:lnTo>
                    <a:cubicBezTo>
                      <a:pt x="48" y="283"/>
                      <a:pt x="94" y="321"/>
                      <a:pt x="148" y="321"/>
                    </a:cubicBezTo>
                    <a:cubicBezTo>
                      <a:pt x="149" y="321"/>
                      <a:pt x="150" y="320"/>
                      <a:pt x="151" y="320"/>
                    </a:cubicBezTo>
                    <a:cubicBezTo>
                      <a:pt x="166" y="320"/>
                      <a:pt x="183" y="320"/>
                      <a:pt x="202" y="320"/>
                    </a:cubicBezTo>
                    <a:cubicBezTo>
                      <a:pt x="401" y="320"/>
                      <a:pt x="774" y="348"/>
                      <a:pt x="1146" y="531"/>
                    </a:cubicBezTo>
                    <a:cubicBezTo>
                      <a:pt x="1149" y="533"/>
                      <a:pt x="1153" y="534"/>
                      <a:pt x="1156" y="534"/>
                    </a:cubicBezTo>
                    <a:cubicBezTo>
                      <a:pt x="1170" y="534"/>
                      <a:pt x="1181" y="518"/>
                      <a:pt x="1172" y="504"/>
                    </a:cubicBezTo>
                    <a:cubicBezTo>
                      <a:pt x="1099" y="377"/>
                      <a:pt x="831" y="181"/>
                      <a:pt x="180" y="116"/>
                    </a:cubicBezTo>
                    <a:cubicBezTo>
                      <a:pt x="136" y="111"/>
                      <a:pt x="94" y="90"/>
                      <a:pt x="65" y="56"/>
                    </a:cubicBezTo>
                    <a:lnTo>
                      <a:pt x="23" y="6"/>
                    </a:lnTo>
                    <a:cubicBezTo>
                      <a:pt x="20" y="2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725;p37">
                <a:extLst>
                  <a:ext uri="{FF2B5EF4-FFF2-40B4-BE49-F238E27FC236}">
                    <a16:creationId xmlns:a16="http://schemas.microsoft.com/office/drawing/2014/main" id="{7DFC686A-D696-6C2B-A203-8671F94BFCDA}"/>
                  </a:ext>
                </a:extLst>
              </p:cNvPr>
              <p:cNvSpPr/>
              <p:nvPr/>
            </p:nvSpPr>
            <p:spPr>
              <a:xfrm>
                <a:off x="6804483" y="1188366"/>
                <a:ext cx="68402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179" extrusionOk="0">
                    <a:moveTo>
                      <a:pt x="1400" y="1"/>
                    </a:moveTo>
                    <a:cubicBezTo>
                      <a:pt x="1393" y="1"/>
                      <a:pt x="1387" y="4"/>
                      <a:pt x="1384" y="10"/>
                    </a:cubicBezTo>
                    <a:lnTo>
                      <a:pt x="1345" y="97"/>
                    </a:lnTo>
                    <a:cubicBezTo>
                      <a:pt x="1318" y="154"/>
                      <a:pt x="1270" y="200"/>
                      <a:pt x="1211" y="223"/>
                    </a:cubicBezTo>
                    <a:cubicBezTo>
                      <a:pt x="345" y="568"/>
                      <a:pt x="56" y="941"/>
                      <a:pt x="4" y="1142"/>
                    </a:cubicBezTo>
                    <a:cubicBezTo>
                      <a:pt x="0" y="1163"/>
                      <a:pt x="16" y="1179"/>
                      <a:pt x="34" y="1179"/>
                    </a:cubicBezTo>
                    <a:cubicBezTo>
                      <a:pt x="40" y="1179"/>
                      <a:pt x="47" y="1176"/>
                      <a:pt x="53" y="1171"/>
                    </a:cubicBezTo>
                    <a:cubicBezTo>
                      <a:pt x="529" y="738"/>
                      <a:pt x="1082" y="556"/>
                      <a:pt x="1332" y="493"/>
                    </a:cubicBezTo>
                    <a:cubicBezTo>
                      <a:pt x="1408" y="474"/>
                      <a:pt x="1458" y="402"/>
                      <a:pt x="1449" y="324"/>
                    </a:cubicBezTo>
                    <a:lnTo>
                      <a:pt x="1417" y="16"/>
                    </a:lnTo>
                    <a:cubicBezTo>
                      <a:pt x="1416" y="6"/>
                      <a:pt x="1408" y="1"/>
                      <a:pt x="1400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726;p37">
                <a:extLst>
                  <a:ext uri="{FF2B5EF4-FFF2-40B4-BE49-F238E27FC236}">
                    <a16:creationId xmlns:a16="http://schemas.microsoft.com/office/drawing/2014/main" id="{99B4A051-D090-A740-49CB-B4B3BB906E73}"/>
                  </a:ext>
                </a:extLst>
              </p:cNvPr>
              <p:cNvSpPr/>
              <p:nvPr/>
            </p:nvSpPr>
            <p:spPr>
              <a:xfrm>
                <a:off x="6714141" y="1162253"/>
                <a:ext cx="248712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3304" extrusionOk="0">
                    <a:moveTo>
                      <a:pt x="3642" y="0"/>
                    </a:moveTo>
                    <a:cubicBezTo>
                      <a:pt x="3456" y="0"/>
                      <a:pt x="3251" y="17"/>
                      <a:pt x="3025" y="54"/>
                    </a:cubicBezTo>
                    <a:cubicBezTo>
                      <a:pt x="1" y="547"/>
                      <a:pt x="2999" y="3032"/>
                      <a:pt x="661" y="3142"/>
                    </a:cubicBezTo>
                    <a:cubicBezTo>
                      <a:pt x="652" y="3189"/>
                      <a:pt x="641" y="3235"/>
                      <a:pt x="629" y="3280"/>
                    </a:cubicBezTo>
                    <a:cubicBezTo>
                      <a:pt x="694" y="3292"/>
                      <a:pt x="786" y="3304"/>
                      <a:pt x="892" y="3304"/>
                    </a:cubicBezTo>
                    <a:cubicBezTo>
                      <a:pt x="1150" y="3304"/>
                      <a:pt x="1493" y="3232"/>
                      <a:pt x="1731" y="2913"/>
                    </a:cubicBezTo>
                    <a:cubicBezTo>
                      <a:pt x="2161" y="2335"/>
                      <a:pt x="1681" y="1165"/>
                      <a:pt x="1872" y="1024"/>
                    </a:cubicBezTo>
                    <a:cubicBezTo>
                      <a:pt x="2523" y="559"/>
                      <a:pt x="3133" y="406"/>
                      <a:pt x="3655" y="406"/>
                    </a:cubicBezTo>
                    <a:cubicBezTo>
                      <a:pt x="4521" y="406"/>
                      <a:pt x="5144" y="828"/>
                      <a:pt x="5304" y="948"/>
                    </a:cubicBezTo>
                    <a:cubicBezTo>
                      <a:pt x="5301" y="899"/>
                      <a:pt x="5298" y="853"/>
                      <a:pt x="5297" y="813"/>
                    </a:cubicBezTo>
                    <a:cubicBezTo>
                      <a:pt x="5290" y="800"/>
                      <a:pt x="4947" y="0"/>
                      <a:pt x="364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727;p37">
                <a:extLst>
                  <a:ext uri="{FF2B5EF4-FFF2-40B4-BE49-F238E27FC236}">
                    <a16:creationId xmlns:a16="http://schemas.microsoft.com/office/drawing/2014/main" id="{FF55971F-CB84-38F3-A87D-807EC2C6ABD7}"/>
                  </a:ext>
                </a:extLst>
              </p:cNvPr>
              <p:cNvSpPr/>
              <p:nvPr/>
            </p:nvSpPr>
            <p:spPr>
              <a:xfrm>
                <a:off x="7251508" y="3088373"/>
                <a:ext cx="158744" cy="203564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4342" extrusionOk="0">
                    <a:moveTo>
                      <a:pt x="3367" y="1"/>
                    </a:moveTo>
                    <a:cubicBezTo>
                      <a:pt x="3362" y="1"/>
                      <a:pt x="3357" y="4"/>
                      <a:pt x="3355" y="9"/>
                    </a:cubicBezTo>
                    <a:cubicBezTo>
                      <a:pt x="3343" y="30"/>
                      <a:pt x="2222" y="2197"/>
                      <a:pt x="7" y="4316"/>
                    </a:cubicBezTo>
                    <a:cubicBezTo>
                      <a:pt x="1" y="4320"/>
                      <a:pt x="1" y="4331"/>
                      <a:pt x="7" y="4337"/>
                    </a:cubicBezTo>
                    <a:cubicBezTo>
                      <a:pt x="10" y="4340"/>
                      <a:pt x="13" y="4342"/>
                      <a:pt x="17" y="4342"/>
                    </a:cubicBezTo>
                    <a:cubicBezTo>
                      <a:pt x="22" y="4342"/>
                      <a:pt x="25" y="4340"/>
                      <a:pt x="28" y="4337"/>
                    </a:cubicBezTo>
                    <a:cubicBezTo>
                      <a:pt x="2246" y="2217"/>
                      <a:pt x="3372" y="46"/>
                      <a:pt x="3382" y="23"/>
                    </a:cubicBezTo>
                    <a:cubicBezTo>
                      <a:pt x="3385" y="15"/>
                      <a:pt x="3382" y="6"/>
                      <a:pt x="3375" y="3"/>
                    </a:cubicBezTo>
                    <a:cubicBezTo>
                      <a:pt x="3372" y="1"/>
                      <a:pt x="3370" y="1"/>
                      <a:pt x="3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728;p37">
                <a:extLst>
                  <a:ext uri="{FF2B5EF4-FFF2-40B4-BE49-F238E27FC236}">
                    <a16:creationId xmlns:a16="http://schemas.microsoft.com/office/drawing/2014/main" id="{09C53E79-EC94-0B50-891A-286B31D0A518}"/>
                  </a:ext>
                </a:extLst>
              </p:cNvPr>
              <p:cNvSpPr/>
              <p:nvPr/>
            </p:nvSpPr>
            <p:spPr>
              <a:xfrm>
                <a:off x="6618079" y="1015088"/>
                <a:ext cx="56962" cy="8256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761" extrusionOk="0">
                    <a:moveTo>
                      <a:pt x="744" y="1"/>
                    </a:moveTo>
                    <a:cubicBezTo>
                      <a:pt x="740" y="1"/>
                      <a:pt x="735" y="1"/>
                      <a:pt x="730" y="2"/>
                    </a:cubicBezTo>
                    <a:cubicBezTo>
                      <a:pt x="418" y="45"/>
                      <a:pt x="823" y="1301"/>
                      <a:pt x="823" y="1301"/>
                    </a:cubicBezTo>
                    <a:cubicBezTo>
                      <a:pt x="823" y="1301"/>
                      <a:pt x="405" y="730"/>
                      <a:pt x="199" y="730"/>
                    </a:cubicBezTo>
                    <a:cubicBezTo>
                      <a:pt x="176" y="730"/>
                      <a:pt x="155" y="738"/>
                      <a:pt x="138" y="754"/>
                    </a:cubicBezTo>
                    <a:cubicBezTo>
                      <a:pt x="1" y="889"/>
                      <a:pt x="614" y="1551"/>
                      <a:pt x="816" y="1760"/>
                    </a:cubicBezTo>
                    <a:cubicBezTo>
                      <a:pt x="938" y="1581"/>
                      <a:pt x="1073" y="1419"/>
                      <a:pt x="1215" y="1272"/>
                    </a:cubicBezTo>
                    <a:cubicBezTo>
                      <a:pt x="1164" y="947"/>
                      <a:pt x="996" y="1"/>
                      <a:pt x="744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729;p37">
                <a:extLst>
                  <a:ext uri="{FF2B5EF4-FFF2-40B4-BE49-F238E27FC236}">
                    <a16:creationId xmlns:a16="http://schemas.microsoft.com/office/drawing/2014/main" id="{8C337AF8-7E62-8EB2-DF1B-CF54A7C034A0}"/>
                  </a:ext>
                </a:extLst>
              </p:cNvPr>
              <p:cNvSpPr/>
              <p:nvPr/>
            </p:nvSpPr>
            <p:spPr>
              <a:xfrm>
                <a:off x="6714235" y="1072566"/>
                <a:ext cx="271778" cy="236991"/>
              </a:xfrm>
              <a:custGeom>
                <a:avLst/>
                <a:gdLst/>
                <a:ahLst/>
                <a:cxnLst/>
                <a:rect l="l" t="t" r="r" b="b"/>
                <a:pathLst>
                  <a:path w="5797" h="5055" extrusionOk="0">
                    <a:moveTo>
                      <a:pt x="3893" y="0"/>
                    </a:moveTo>
                    <a:cubicBezTo>
                      <a:pt x="3798" y="0"/>
                      <a:pt x="3703" y="7"/>
                      <a:pt x="3608" y="20"/>
                    </a:cubicBezTo>
                    <a:cubicBezTo>
                      <a:pt x="2731" y="144"/>
                      <a:pt x="1527" y="736"/>
                      <a:pt x="1017" y="2927"/>
                    </a:cubicBezTo>
                    <a:cubicBezTo>
                      <a:pt x="925" y="3480"/>
                      <a:pt x="1887" y="4705"/>
                      <a:pt x="659" y="5055"/>
                    </a:cubicBezTo>
                    <a:cubicBezTo>
                      <a:pt x="2998" y="4945"/>
                      <a:pt x="0" y="2460"/>
                      <a:pt x="3024" y="1967"/>
                    </a:cubicBezTo>
                    <a:cubicBezTo>
                      <a:pt x="3250" y="1930"/>
                      <a:pt x="3455" y="1913"/>
                      <a:pt x="3641" y="1913"/>
                    </a:cubicBezTo>
                    <a:cubicBezTo>
                      <a:pt x="4945" y="1913"/>
                      <a:pt x="5289" y="2713"/>
                      <a:pt x="5295" y="2726"/>
                    </a:cubicBezTo>
                    <a:cubicBezTo>
                      <a:pt x="5295" y="2726"/>
                      <a:pt x="5295" y="2725"/>
                      <a:pt x="5298" y="2723"/>
                    </a:cubicBezTo>
                    <a:cubicBezTo>
                      <a:pt x="5298" y="2723"/>
                      <a:pt x="5298" y="2722"/>
                      <a:pt x="5299" y="2722"/>
                    </a:cubicBezTo>
                    <a:cubicBezTo>
                      <a:pt x="5343" y="2674"/>
                      <a:pt x="5668" y="2321"/>
                      <a:pt x="5746" y="1831"/>
                    </a:cubicBezTo>
                    <a:cubicBezTo>
                      <a:pt x="5796" y="1511"/>
                      <a:pt x="5741" y="1132"/>
                      <a:pt x="5437" y="742"/>
                    </a:cubicBezTo>
                    <a:cubicBezTo>
                      <a:pt x="5218" y="464"/>
                      <a:pt x="4932" y="257"/>
                      <a:pt x="4614" y="135"/>
                    </a:cubicBezTo>
                    <a:lnTo>
                      <a:pt x="4613" y="135"/>
                    </a:lnTo>
                    <a:cubicBezTo>
                      <a:pt x="4385" y="46"/>
                      <a:pt x="4141" y="0"/>
                      <a:pt x="3893" y="0"/>
                    </a:cubicBezTo>
                    <a:close/>
                  </a:path>
                </a:pathLst>
              </a:custGeom>
              <a:solidFill>
                <a:srgbClr val="AA5C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730;p37">
                <a:extLst>
                  <a:ext uri="{FF2B5EF4-FFF2-40B4-BE49-F238E27FC236}">
                    <a16:creationId xmlns:a16="http://schemas.microsoft.com/office/drawing/2014/main" id="{95DAF68D-84AA-22B7-A981-F44E5F4B6EDC}"/>
                  </a:ext>
                </a:extLst>
              </p:cNvPr>
              <p:cNvSpPr/>
              <p:nvPr/>
            </p:nvSpPr>
            <p:spPr>
              <a:xfrm>
                <a:off x="6868197" y="1411199"/>
                <a:ext cx="63526" cy="11486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5" extrusionOk="0">
                    <a:moveTo>
                      <a:pt x="27" y="0"/>
                    </a:moveTo>
                    <a:cubicBezTo>
                      <a:pt x="19" y="0"/>
                      <a:pt x="10" y="5"/>
                      <a:pt x="6" y="14"/>
                    </a:cubicBezTo>
                    <a:cubicBezTo>
                      <a:pt x="0" y="24"/>
                      <a:pt x="5" y="38"/>
                      <a:pt x="17" y="44"/>
                    </a:cubicBezTo>
                    <a:cubicBezTo>
                      <a:pt x="359" y="209"/>
                      <a:pt x="737" y="244"/>
                      <a:pt x="1000" y="244"/>
                    </a:cubicBezTo>
                    <a:cubicBezTo>
                      <a:pt x="1197" y="244"/>
                      <a:pt x="1330" y="225"/>
                      <a:pt x="1333" y="225"/>
                    </a:cubicBezTo>
                    <a:cubicBezTo>
                      <a:pt x="1345" y="222"/>
                      <a:pt x="1355" y="209"/>
                      <a:pt x="1352" y="197"/>
                    </a:cubicBezTo>
                    <a:cubicBezTo>
                      <a:pt x="1350" y="186"/>
                      <a:pt x="1341" y="178"/>
                      <a:pt x="1330" y="178"/>
                    </a:cubicBezTo>
                    <a:cubicBezTo>
                      <a:pt x="1329" y="178"/>
                      <a:pt x="1327" y="178"/>
                      <a:pt x="1326" y="179"/>
                    </a:cubicBezTo>
                    <a:cubicBezTo>
                      <a:pt x="1323" y="179"/>
                      <a:pt x="1194" y="198"/>
                      <a:pt x="1001" y="198"/>
                    </a:cubicBezTo>
                    <a:cubicBezTo>
                      <a:pt x="743" y="198"/>
                      <a:pt x="372" y="164"/>
                      <a:pt x="37" y="3"/>
                    </a:cubicBezTo>
                    <a:cubicBezTo>
                      <a:pt x="34" y="1"/>
                      <a:pt x="30" y="0"/>
                      <a:pt x="2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731;p37">
                <a:extLst>
                  <a:ext uri="{FF2B5EF4-FFF2-40B4-BE49-F238E27FC236}">
                    <a16:creationId xmlns:a16="http://schemas.microsoft.com/office/drawing/2014/main" id="{AF2A5AB3-B764-837F-8CF9-3136F536E5CB}"/>
                  </a:ext>
                </a:extLst>
              </p:cNvPr>
              <p:cNvSpPr/>
              <p:nvPr/>
            </p:nvSpPr>
            <p:spPr>
              <a:xfrm>
                <a:off x="7204647" y="4585097"/>
                <a:ext cx="347634" cy="22035"/>
              </a:xfrm>
              <a:custGeom>
                <a:avLst/>
                <a:gdLst/>
                <a:ahLst/>
                <a:cxnLst/>
                <a:rect l="l" t="t" r="r" b="b"/>
                <a:pathLst>
                  <a:path w="7415" h="470" extrusionOk="0">
                    <a:moveTo>
                      <a:pt x="11" y="1"/>
                    </a:moveTo>
                    <a:cubicBezTo>
                      <a:pt x="7" y="270"/>
                      <a:pt x="1" y="470"/>
                      <a:pt x="1" y="470"/>
                    </a:cubicBezTo>
                    <a:lnTo>
                      <a:pt x="6874" y="470"/>
                    </a:lnTo>
                    <a:cubicBezTo>
                      <a:pt x="7182" y="470"/>
                      <a:pt x="7379" y="247"/>
                      <a:pt x="7414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732;p37">
                <a:extLst>
                  <a:ext uri="{FF2B5EF4-FFF2-40B4-BE49-F238E27FC236}">
                    <a16:creationId xmlns:a16="http://schemas.microsoft.com/office/drawing/2014/main" id="{716B670D-FFDE-056A-114F-AF0EB4E55315}"/>
                  </a:ext>
                </a:extLst>
              </p:cNvPr>
              <p:cNvSpPr/>
              <p:nvPr/>
            </p:nvSpPr>
            <p:spPr>
              <a:xfrm>
                <a:off x="6939833" y="2366851"/>
                <a:ext cx="175950" cy="7407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58" extrusionOk="0">
                    <a:moveTo>
                      <a:pt x="19" y="0"/>
                    </a:moveTo>
                    <a:cubicBezTo>
                      <a:pt x="10" y="0"/>
                      <a:pt x="2" y="6"/>
                      <a:pt x="1" y="14"/>
                    </a:cubicBezTo>
                    <a:cubicBezTo>
                      <a:pt x="1" y="23"/>
                      <a:pt x="7" y="31"/>
                      <a:pt x="15" y="32"/>
                    </a:cubicBezTo>
                    <a:cubicBezTo>
                      <a:pt x="834" y="127"/>
                      <a:pt x="1530" y="158"/>
                      <a:pt x="2091" y="158"/>
                    </a:cubicBezTo>
                    <a:cubicBezTo>
                      <a:pt x="3152" y="158"/>
                      <a:pt x="3730" y="48"/>
                      <a:pt x="3739" y="45"/>
                    </a:cubicBezTo>
                    <a:cubicBezTo>
                      <a:pt x="3747" y="43"/>
                      <a:pt x="3753" y="35"/>
                      <a:pt x="3751" y="26"/>
                    </a:cubicBezTo>
                    <a:cubicBezTo>
                      <a:pt x="3749" y="19"/>
                      <a:pt x="3742" y="14"/>
                      <a:pt x="3735" y="14"/>
                    </a:cubicBezTo>
                    <a:cubicBezTo>
                      <a:pt x="3735" y="14"/>
                      <a:pt x="3734" y="14"/>
                      <a:pt x="3733" y="14"/>
                    </a:cubicBezTo>
                    <a:cubicBezTo>
                      <a:pt x="3724" y="16"/>
                      <a:pt x="3149" y="126"/>
                      <a:pt x="2094" y="126"/>
                    </a:cubicBezTo>
                    <a:cubicBezTo>
                      <a:pt x="1533" y="126"/>
                      <a:pt x="838" y="95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733;p37">
                <a:extLst>
                  <a:ext uri="{FF2B5EF4-FFF2-40B4-BE49-F238E27FC236}">
                    <a16:creationId xmlns:a16="http://schemas.microsoft.com/office/drawing/2014/main" id="{C98545EF-8515-E80D-3705-40CD29DC2C40}"/>
                  </a:ext>
                </a:extLst>
              </p:cNvPr>
              <p:cNvSpPr/>
              <p:nvPr/>
            </p:nvSpPr>
            <p:spPr>
              <a:xfrm>
                <a:off x="6856851" y="2178524"/>
                <a:ext cx="8439" cy="20618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98" extrusionOk="0">
                    <a:moveTo>
                      <a:pt x="164" y="1"/>
                    </a:moveTo>
                    <a:cubicBezTo>
                      <a:pt x="155" y="1"/>
                      <a:pt x="147" y="7"/>
                      <a:pt x="147" y="16"/>
                    </a:cubicBezTo>
                    <a:cubicBezTo>
                      <a:pt x="147" y="44"/>
                      <a:pt x="92" y="2800"/>
                      <a:pt x="2" y="4381"/>
                    </a:cubicBezTo>
                    <a:cubicBezTo>
                      <a:pt x="1" y="4390"/>
                      <a:pt x="8" y="4398"/>
                      <a:pt x="16" y="4398"/>
                    </a:cubicBezTo>
                    <a:lnTo>
                      <a:pt x="17" y="4398"/>
                    </a:lnTo>
                    <a:cubicBezTo>
                      <a:pt x="25" y="4398"/>
                      <a:pt x="33" y="4392"/>
                      <a:pt x="33" y="4383"/>
                    </a:cubicBezTo>
                    <a:cubicBezTo>
                      <a:pt x="124" y="2802"/>
                      <a:pt x="178" y="44"/>
                      <a:pt x="179" y="16"/>
                    </a:cubicBezTo>
                    <a:cubicBezTo>
                      <a:pt x="179" y="9"/>
                      <a:pt x="172" y="1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734;p37">
                <a:extLst>
                  <a:ext uri="{FF2B5EF4-FFF2-40B4-BE49-F238E27FC236}">
                    <a16:creationId xmlns:a16="http://schemas.microsoft.com/office/drawing/2014/main" id="{AD495DE0-AAF6-8A31-88F7-09AE92CBC451}"/>
                  </a:ext>
                </a:extLst>
              </p:cNvPr>
              <p:cNvSpPr/>
              <p:nvPr/>
            </p:nvSpPr>
            <p:spPr>
              <a:xfrm>
                <a:off x="6744333" y="2004684"/>
                <a:ext cx="100891" cy="38003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8106" extrusionOk="0">
                    <a:moveTo>
                      <a:pt x="18" y="0"/>
                    </a:moveTo>
                    <a:cubicBezTo>
                      <a:pt x="16" y="0"/>
                      <a:pt x="14" y="1"/>
                      <a:pt x="12" y="1"/>
                    </a:cubicBezTo>
                    <a:cubicBezTo>
                      <a:pt x="5" y="4"/>
                      <a:pt x="0" y="12"/>
                      <a:pt x="3" y="21"/>
                    </a:cubicBezTo>
                    <a:cubicBezTo>
                      <a:pt x="23" y="82"/>
                      <a:pt x="2006" y="6128"/>
                      <a:pt x="2119" y="8092"/>
                    </a:cubicBezTo>
                    <a:cubicBezTo>
                      <a:pt x="2121" y="8100"/>
                      <a:pt x="2127" y="8106"/>
                      <a:pt x="2134" y="8106"/>
                    </a:cubicBezTo>
                    <a:lnTo>
                      <a:pt x="2136" y="8106"/>
                    </a:lnTo>
                    <a:cubicBezTo>
                      <a:pt x="2145" y="8106"/>
                      <a:pt x="2151" y="8098"/>
                      <a:pt x="2151" y="8089"/>
                    </a:cubicBezTo>
                    <a:cubicBezTo>
                      <a:pt x="2037" y="6121"/>
                      <a:pt x="52" y="72"/>
                      <a:pt x="32" y="11"/>
                    </a:cubicBezTo>
                    <a:cubicBezTo>
                      <a:pt x="30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735;p37">
                <a:extLst>
                  <a:ext uri="{FF2B5EF4-FFF2-40B4-BE49-F238E27FC236}">
                    <a16:creationId xmlns:a16="http://schemas.microsoft.com/office/drawing/2014/main" id="{20B88D82-F031-3021-75FB-FFEC8EBD1060}"/>
                  </a:ext>
                </a:extLst>
              </p:cNvPr>
              <p:cNvSpPr/>
              <p:nvPr/>
            </p:nvSpPr>
            <p:spPr>
              <a:xfrm>
                <a:off x="7160697" y="3298782"/>
                <a:ext cx="55040" cy="345149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362" extrusionOk="0">
                    <a:moveTo>
                      <a:pt x="18" y="0"/>
                    </a:moveTo>
                    <a:cubicBezTo>
                      <a:pt x="17" y="0"/>
                      <a:pt x="16" y="0"/>
                      <a:pt x="16" y="1"/>
                    </a:cubicBezTo>
                    <a:cubicBezTo>
                      <a:pt x="7" y="2"/>
                      <a:pt x="0" y="10"/>
                      <a:pt x="2" y="19"/>
                    </a:cubicBezTo>
                    <a:lnTo>
                      <a:pt x="1141" y="7350"/>
                    </a:lnTo>
                    <a:cubicBezTo>
                      <a:pt x="1142" y="7357"/>
                      <a:pt x="1149" y="7362"/>
                      <a:pt x="1156" y="7362"/>
                    </a:cubicBezTo>
                    <a:lnTo>
                      <a:pt x="1159" y="7362"/>
                    </a:lnTo>
                    <a:cubicBezTo>
                      <a:pt x="1167" y="7360"/>
                      <a:pt x="1173" y="7353"/>
                      <a:pt x="1172" y="7344"/>
                    </a:cubicBezTo>
                    <a:lnTo>
                      <a:pt x="33" y="14"/>
                    </a:lnTo>
                    <a:cubicBezTo>
                      <a:pt x="31" y="6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736;p37">
                <a:extLst>
                  <a:ext uri="{FF2B5EF4-FFF2-40B4-BE49-F238E27FC236}">
                    <a16:creationId xmlns:a16="http://schemas.microsoft.com/office/drawing/2014/main" id="{E5E125BB-8A69-A779-F49B-3BCAA6A52CFD}"/>
                  </a:ext>
                </a:extLst>
              </p:cNvPr>
              <p:cNvSpPr/>
              <p:nvPr/>
            </p:nvSpPr>
            <p:spPr>
              <a:xfrm>
                <a:off x="6819439" y="1554893"/>
                <a:ext cx="137881" cy="17196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668" extrusionOk="0">
                    <a:moveTo>
                      <a:pt x="2922" y="1"/>
                    </a:moveTo>
                    <a:cubicBezTo>
                      <a:pt x="2916" y="1"/>
                      <a:pt x="2910" y="5"/>
                      <a:pt x="2908" y="12"/>
                    </a:cubicBezTo>
                    <a:cubicBezTo>
                      <a:pt x="2905" y="22"/>
                      <a:pt x="2626" y="911"/>
                      <a:pt x="1503" y="1387"/>
                    </a:cubicBezTo>
                    <a:cubicBezTo>
                      <a:pt x="1127" y="838"/>
                      <a:pt x="817" y="249"/>
                      <a:pt x="814" y="243"/>
                    </a:cubicBezTo>
                    <a:cubicBezTo>
                      <a:pt x="811" y="238"/>
                      <a:pt x="806" y="235"/>
                      <a:pt x="799" y="235"/>
                    </a:cubicBezTo>
                    <a:cubicBezTo>
                      <a:pt x="798" y="235"/>
                      <a:pt x="797" y="235"/>
                      <a:pt x="795" y="236"/>
                    </a:cubicBezTo>
                    <a:cubicBezTo>
                      <a:pt x="789" y="237"/>
                      <a:pt x="785" y="245"/>
                      <a:pt x="785" y="252"/>
                    </a:cubicBezTo>
                    <a:lnTo>
                      <a:pt x="854" y="1482"/>
                    </a:lnTo>
                    <a:cubicBezTo>
                      <a:pt x="854" y="1486"/>
                      <a:pt x="855" y="1489"/>
                      <a:pt x="858" y="1492"/>
                    </a:cubicBezTo>
                    <a:lnTo>
                      <a:pt x="1384" y="1959"/>
                    </a:lnTo>
                    <a:cubicBezTo>
                      <a:pt x="1390" y="2049"/>
                      <a:pt x="1471" y="3063"/>
                      <a:pt x="1448" y="3556"/>
                    </a:cubicBezTo>
                    <a:cubicBezTo>
                      <a:pt x="1369" y="3272"/>
                      <a:pt x="1077" y="2368"/>
                      <a:pt x="349" y="1288"/>
                    </a:cubicBezTo>
                    <a:lnTo>
                      <a:pt x="612" y="951"/>
                    </a:lnTo>
                    <a:cubicBezTo>
                      <a:pt x="615" y="947"/>
                      <a:pt x="615" y="939"/>
                      <a:pt x="612" y="933"/>
                    </a:cubicBezTo>
                    <a:cubicBezTo>
                      <a:pt x="595" y="911"/>
                      <a:pt x="224" y="415"/>
                      <a:pt x="26" y="278"/>
                    </a:cubicBezTo>
                    <a:cubicBezTo>
                      <a:pt x="24" y="277"/>
                      <a:pt x="21" y="276"/>
                      <a:pt x="18" y="276"/>
                    </a:cubicBezTo>
                    <a:cubicBezTo>
                      <a:pt x="13" y="276"/>
                      <a:pt x="8" y="278"/>
                      <a:pt x="5" y="283"/>
                    </a:cubicBezTo>
                    <a:cubicBezTo>
                      <a:pt x="0" y="289"/>
                      <a:pt x="2" y="300"/>
                      <a:pt x="10" y="304"/>
                    </a:cubicBezTo>
                    <a:cubicBezTo>
                      <a:pt x="188" y="428"/>
                      <a:pt x="526" y="872"/>
                      <a:pt x="580" y="942"/>
                    </a:cubicBezTo>
                    <a:lnTo>
                      <a:pt x="317" y="1277"/>
                    </a:lnTo>
                    <a:cubicBezTo>
                      <a:pt x="314" y="1283"/>
                      <a:pt x="314" y="1291"/>
                      <a:pt x="317" y="1295"/>
                    </a:cubicBezTo>
                    <a:cubicBezTo>
                      <a:pt x="1198" y="2598"/>
                      <a:pt x="1441" y="3645"/>
                      <a:pt x="1442" y="3656"/>
                    </a:cubicBezTo>
                    <a:cubicBezTo>
                      <a:pt x="1444" y="3662"/>
                      <a:pt x="1450" y="3668"/>
                      <a:pt x="1457" y="3668"/>
                    </a:cubicBezTo>
                    <a:lnTo>
                      <a:pt x="1459" y="3668"/>
                    </a:lnTo>
                    <a:cubicBezTo>
                      <a:pt x="1467" y="3668"/>
                      <a:pt x="1473" y="3662"/>
                      <a:pt x="1473" y="3654"/>
                    </a:cubicBezTo>
                    <a:cubicBezTo>
                      <a:pt x="1516" y="3191"/>
                      <a:pt x="1415" y="1963"/>
                      <a:pt x="1415" y="1951"/>
                    </a:cubicBezTo>
                    <a:cubicBezTo>
                      <a:pt x="1413" y="1946"/>
                      <a:pt x="1412" y="1943"/>
                      <a:pt x="1409" y="1940"/>
                    </a:cubicBezTo>
                    <a:lnTo>
                      <a:pt x="884" y="1474"/>
                    </a:lnTo>
                    <a:lnTo>
                      <a:pt x="820" y="320"/>
                    </a:lnTo>
                    <a:lnTo>
                      <a:pt x="820" y="320"/>
                    </a:lnTo>
                    <a:cubicBezTo>
                      <a:pt x="910" y="488"/>
                      <a:pt x="1176" y="966"/>
                      <a:pt x="1485" y="1414"/>
                    </a:cubicBezTo>
                    <a:cubicBezTo>
                      <a:pt x="1488" y="1419"/>
                      <a:pt x="1493" y="1422"/>
                      <a:pt x="1498" y="1422"/>
                    </a:cubicBezTo>
                    <a:cubicBezTo>
                      <a:pt x="1500" y="1422"/>
                      <a:pt x="1502" y="1421"/>
                      <a:pt x="1503" y="1421"/>
                    </a:cubicBezTo>
                    <a:cubicBezTo>
                      <a:pt x="2103" y="1170"/>
                      <a:pt x="2460" y="803"/>
                      <a:pt x="2655" y="540"/>
                    </a:cubicBezTo>
                    <a:cubicBezTo>
                      <a:pt x="2866" y="254"/>
                      <a:pt x="2937" y="23"/>
                      <a:pt x="2937" y="22"/>
                    </a:cubicBezTo>
                    <a:cubicBezTo>
                      <a:pt x="2940" y="12"/>
                      <a:pt x="2936" y="5"/>
                      <a:pt x="2927" y="2"/>
                    </a:cubicBezTo>
                    <a:cubicBezTo>
                      <a:pt x="2925" y="1"/>
                      <a:pt x="2923" y="1"/>
                      <a:pt x="29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737;p37">
                <a:extLst>
                  <a:ext uri="{FF2B5EF4-FFF2-40B4-BE49-F238E27FC236}">
                    <a16:creationId xmlns:a16="http://schemas.microsoft.com/office/drawing/2014/main" id="{2871F65E-C73E-2813-E1B8-B8B02057A6F1}"/>
                  </a:ext>
                </a:extLst>
              </p:cNvPr>
              <p:cNvSpPr/>
              <p:nvPr/>
            </p:nvSpPr>
            <p:spPr>
              <a:xfrm>
                <a:off x="6886950" y="1725358"/>
                <a:ext cx="176794" cy="648573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13834" extrusionOk="0">
                    <a:moveTo>
                      <a:pt x="18" y="1"/>
                    </a:moveTo>
                    <a:cubicBezTo>
                      <a:pt x="14" y="1"/>
                      <a:pt x="11" y="2"/>
                      <a:pt x="8" y="4"/>
                    </a:cubicBezTo>
                    <a:cubicBezTo>
                      <a:pt x="1" y="9"/>
                      <a:pt x="1" y="20"/>
                      <a:pt x="5" y="26"/>
                    </a:cubicBezTo>
                    <a:cubicBezTo>
                      <a:pt x="8" y="29"/>
                      <a:pt x="212" y="278"/>
                      <a:pt x="380" y="715"/>
                    </a:cubicBezTo>
                    <a:cubicBezTo>
                      <a:pt x="536" y="1121"/>
                      <a:pt x="693" y="1772"/>
                      <a:pt x="559" y="2582"/>
                    </a:cubicBezTo>
                    <a:cubicBezTo>
                      <a:pt x="400" y="3539"/>
                      <a:pt x="812" y="5057"/>
                      <a:pt x="1072" y="5875"/>
                    </a:cubicBezTo>
                    <a:cubicBezTo>
                      <a:pt x="1453" y="7071"/>
                      <a:pt x="1977" y="8256"/>
                      <a:pt x="2377" y="8828"/>
                    </a:cubicBezTo>
                    <a:cubicBezTo>
                      <a:pt x="2664" y="9237"/>
                      <a:pt x="3084" y="10077"/>
                      <a:pt x="3375" y="11028"/>
                    </a:cubicBezTo>
                    <a:cubicBezTo>
                      <a:pt x="3690" y="12063"/>
                      <a:pt x="3740" y="12887"/>
                      <a:pt x="3516" y="13347"/>
                    </a:cubicBezTo>
                    <a:cubicBezTo>
                      <a:pt x="3376" y="13631"/>
                      <a:pt x="3132" y="13784"/>
                      <a:pt x="2791" y="13801"/>
                    </a:cubicBezTo>
                    <a:cubicBezTo>
                      <a:pt x="2782" y="13802"/>
                      <a:pt x="2776" y="13809"/>
                      <a:pt x="2776" y="13818"/>
                    </a:cubicBezTo>
                    <a:cubicBezTo>
                      <a:pt x="2776" y="13825"/>
                      <a:pt x="2783" y="13833"/>
                      <a:pt x="2791" y="13833"/>
                    </a:cubicBezTo>
                    <a:lnTo>
                      <a:pt x="2792" y="13833"/>
                    </a:lnTo>
                    <a:cubicBezTo>
                      <a:pt x="3146" y="13815"/>
                      <a:pt x="3399" y="13656"/>
                      <a:pt x="3543" y="13361"/>
                    </a:cubicBezTo>
                    <a:cubicBezTo>
                      <a:pt x="3771" y="12894"/>
                      <a:pt x="3722" y="12063"/>
                      <a:pt x="3404" y="11020"/>
                    </a:cubicBezTo>
                    <a:cubicBezTo>
                      <a:pt x="3113" y="10064"/>
                      <a:pt x="2691" y="9220"/>
                      <a:pt x="2403" y="8809"/>
                    </a:cubicBezTo>
                    <a:cubicBezTo>
                      <a:pt x="2003" y="8240"/>
                      <a:pt x="1482" y="7059"/>
                      <a:pt x="1103" y="5866"/>
                    </a:cubicBezTo>
                    <a:cubicBezTo>
                      <a:pt x="843" y="5050"/>
                      <a:pt x="432" y="3538"/>
                      <a:pt x="589" y="2587"/>
                    </a:cubicBezTo>
                    <a:cubicBezTo>
                      <a:pt x="725" y="1769"/>
                      <a:pt x="566" y="1111"/>
                      <a:pt x="409" y="703"/>
                    </a:cubicBezTo>
                    <a:cubicBezTo>
                      <a:pt x="238" y="261"/>
                      <a:pt x="31" y="9"/>
                      <a:pt x="30" y="6"/>
                    </a:cubicBezTo>
                    <a:cubicBezTo>
                      <a:pt x="26" y="3"/>
                      <a:pt x="22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738;p37">
                <a:extLst>
                  <a:ext uri="{FF2B5EF4-FFF2-40B4-BE49-F238E27FC236}">
                    <a16:creationId xmlns:a16="http://schemas.microsoft.com/office/drawing/2014/main" id="{1F97335E-24FD-2916-FC13-55719DC87CCB}"/>
                  </a:ext>
                </a:extLst>
              </p:cNvPr>
              <p:cNvSpPr/>
              <p:nvPr/>
            </p:nvSpPr>
            <p:spPr>
              <a:xfrm>
                <a:off x="6667915" y="1493665"/>
                <a:ext cx="153868" cy="14271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044" extrusionOk="0">
                    <a:moveTo>
                      <a:pt x="537" y="51"/>
                    </a:moveTo>
                    <a:cubicBezTo>
                      <a:pt x="586" y="134"/>
                      <a:pt x="745" y="381"/>
                      <a:pt x="1046" y="655"/>
                    </a:cubicBezTo>
                    <a:cubicBezTo>
                      <a:pt x="1234" y="826"/>
                      <a:pt x="1444" y="978"/>
                      <a:pt x="1670" y="1107"/>
                    </a:cubicBezTo>
                    <a:cubicBezTo>
                      <a:pt x="2130" y="1369"/>
                      <a:pt x="2656" y="1539"/>
                      <a:pt x="3235" y="1612"/>
                    </a:cubicBezTo>
                    <a:cubicBezTo>
                      <a:pt x="3239" y="1649"/>
                      <a:pt x="3246" y="1771"/>
                      <a:pt x="3228" y="1944"/>
                    </a:cubicBezTo>
                    <a:cubicBezTo>
                      <a:pt x="3222" y="2013"/>
                      <a:pt x="3211" y="2083"/>
                      <a:pt x="3197" y="2152"/>
                    </a:cubicBezTo>
                    <a:cubicBezTo>
                      <a:pt x="3197" y="2153"/>
                      <a:pt x="3197" y="2153"/>
                      <a:pt x="3197" y="2153"/>
                    </a:cubicBezTo>
                    <a:cubicBezTo>
                      <a:pt x="3185" y="2216"/>
                      <a:pt x="3170" y="2279"/>
                      <a:pt x="3153" y="2338"/>
                    </a:cubicBezTo>
                    <a:cubicBezTo>
                      <a:pt x="3086" y="2577"/>
                      <a:pt x="2983" y="2803"/>
                      <a:pt x="2847" y="3012"/>
                    </a:cubicBezTo>
                    <a:cubicBezTo>
                      <a:pt x="2488" y="3008"/>
                      <a:pt x="1893" y="2785"/>
                      <a:pt x="1294" y="2427"/>
                    </a:cubicBezTo>
                    <a:cubicBezTo>
                      <a:pt x="679" y="2060"/>
                      <a:pt x="208" y="1644"/>
                      <a:pt x="34" y="1314"/>
                    </a:cubicBezTo>
                    <a:cubicBezTo>
                      <a:pt x="71" y="1221"/>
                      <a:pt x="107" y="1129"/>
                      <a:pt x="143" y="1040"/>
                    </a:cubicBezTo>
                    <a:cubicBezTo>
                      <a:pt x="334" y="556"/>
                      <a:pt x="493" y="160"/>
                      <a:pt x="537" y="51"/>
                    </a:cubicBezTo>
                    <a:close/>
                    <a:moveTo>
                      <a:pt x="534" y="1"/>
                    </a:moveTo>
                    <a:cubicBezTo>
                      <a:pt x="528" y="1"/>
                      <a:pt x="523" y="5"/>
                      <a:pt x="520" y="10"/>
                    </a:cubicBezTo>
                    <a:cubicBezTo>
                      <a:pt x="519" y="14"/>
                      <a:pt x="338" y="461"/>
                      <a:pt x="114" y="1030"/>
                    </a:cubicBezTo>
                    <a:cubicBezTo>
                      <a:pt x="77" y="1120"/>
                      <a:pt x="40" y="1213"/>
                      <a:pt x="2" y="1309"/>
                    </a:cubicBezTo>
                    <a:cubicBezTo>
                      <a:pt x="0" y="1312"/>
                      <a:pt x="2" y="1317"/>
                      <a:pt x="3" y="1322"/>
                    </a:cubicBezTo>
                    <a:cubicBezTo>
                      <a:pt x="178" y="1658"/>
                      <a:pt x="655" y="2081"/>
                      <a:pt x="1279" y="2454"/>
                    </a:cubicBezTo>
                    <a:cubicBezTo>
                      <a:pt x="1887" y="2817"/>
                      <a:pt x="2491" y="3043"/>
                      <a:pt x="2856" y="3043"/>
                    </a:cubicBezTo>
                    <a:cubicBezTo>
                      <a:pt x="2861" y="3043"/>
                      <a:pt x="2866" y="3041"/>
                      <a:pt x="2869" y="3037"/>
                    </a:cubicBezTo>
                    <a:cubicBezTo>
                      <a:pt x="3009" y="2823"/>
                      <a:pt x="3115" y="2592"/>
                      <a:pt x="3182" y="2347"/>
                    </a:cubicBezTo>
                    <a:cubicBezTo>
                      <a:pt x="3200" y="2286"/>
                      <a:pt x="3214" y="2224"/>
                      <a:pt x="3226" y="2161"/>
                    </a:cubicBezTo>
                    <a:cubicBezTo>
                      <a:pt x="3226" y="2161"/>
                      <a:pt x="3228" y="2161"/>
                      <a:pt x="3228" y="2159"/>
                    </a:cubicBezTo>
                    <a:cubicBezTo>
                      <a:pt x="3242" y="2089"/>
                      <a:pt x="3252" y="2017"/>
                      <a:pt x="3260" y="1947"/>
                    </a:cubicBezTo>
                    <a:cubicBezTo>
                      <a:pt x="3281" y="1734"/>
                      <a:pt x="3266" y="1601"/>
                      <a:pt x="3266" y="1597"/>
                    </a:cubicBezTo>
                    <a:cubicBezTo>
                      <a:pt x="3265" y="1589"/>
                      <a:pt x="3258" y="1583"/>
                      <a:pt x="3252" y="1583"/>
                    </a:cubicBezTo>
                    <a:cubicBezTo>
                      <a:pt x="2671" y="1511"/>
                      <a:pt x="2144" y="1341"/>
                      <a:pt x="1685" y="1080"/>
                    </a:cubicBezTo>
                    <a:cubicBezTo>
                      <a:pt x="1460" y="952"/>
                      <a:pt x="1253" y="802"/>
                      <a:pt x="1068" y="634"/>
                    </a:cubicBezTo>
                    <a:cubicBezTo>
                      <a:pt x="705" y="303"/>
                      <a:pt x="551" y="11"/>
                      <a:pt x="549" y="8"/>
                    </a:cubicBezTo>
                    <a:cubicBezTo>
                      <a:pt x="546" y="4"/>
                      <a:pt x="540" y="1"/>
                      <a:pt x="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739;p37">
                <a:extLst>
                  <a:ext uri="{FF2B5EF4-FFF2-40B4-BE49-F238E27FC236}">
                    <a16:creationId xmlns:a16="http://schemas.microsoft.com/office/drawing/2014/main" id="{EEBC3FAE-CDA6-3E0A-7A1E-49CAD6292647}"/>
                  </a:ext>
                </a:extLst>
              </p:cNvPr>
              <p:cNvSpPr/>
              <p:nvPr/>
            </p:nvSpPr>
            <p:spPr>
              <a:xfrm>
                <a:off x="6663883" y="1555315"/>
                <a:ext cx="152603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2109" extrusionOk="0">
                    <a:moveTo>
                      <a:pt x="103" y="0"/>
                    </a:moveTo>
                    <a:cubicBezTo>
                      <a:pt x="70" y="14"/>
                      <a:pt x="36" y="28"/>
                      <a:pt x="1" y="43"/>
                    </a:cubicBezTo>
                    <a:cubicBezTo>
                      <a:pt x="912" y="1745"/>
                      <a:pt x="2997" y="2109"/>
                      <a:pt x="2997" y="2109"/>
                    </a:cubicBezTo>
                    <a:lnTo>
                      <a:pt x="3254" y="1028"/>
                    </a:lnTo>
                    <a:lnTo>
                      <a:pt x="3254" y="1028"/>
                    </a:lnTo>
                    <a:cubicBezTo>
                      <a:pt x="3253" y="1029"/>
                      <a:pt x="3253" y="1031"/>
                      <a:pt x="3253" y="1032"/>
                    </a:cubicBezTo>
                    <a:cubicBezTo>
                      <a:pt x="3250" y="1045"/>
                      <a:pt x="3247" y="1057"/>
                      <a:pt x="3242" y="1068"/>
                    </a:cubicBezTo>
                    <a:cubicBezTo>
                      <a:pt x="3239" y="1078"/>
                      <a:pt x="3236" y="1087"/>
                      <a:pt x="3233" y="1098"/>
                    </a:cubicBezTo>
                    <a:cubicBezTo>
                      <a:pt x="3214" y="1158"/>
                      <a:pt x="3193" y="1219"/>
                      <a:pt x="3167" y="1282"/>
                    </a:cubicBezTo>
                    <a:cubicBezTo>
                      <a:pt x="3164" y="1291"/>
                      <a:pt x="3159" y="1301"/>
                      <a:pt x="3156" y="1311"/>
                    </a:cubicBezTo>
                    <a:cubicBezTo>
                      <a:pt x="3155" y="1315"/>
                      <a:pt x="3153" y="1318"/>
                      <a:pt x="3150" y="1323"/>
                    </a:cubicBezTo>
                    <a:cubicBezTo>
                      <a:pt x="3147" y="1331"/>
                      <a:pt x="3144" y="1338"/>
                      <a:pt x="3141" y="1346"/>
                    </a:cubicBezTo>
                    <a:cubicBezTo>
                      <a:pt x="3138" y="1355"/>
                      <a:pt x="3133" y="1364"/>
                      <a:pt x="3129" y="1372"/>
                    </a:cubicBezTo>
                    <a:cubicBezTo>
                      <a:pt x="3124" y="1386"/>
                      <a:pt x="3118" y="1398"/>
                      <a:pt x="3112" y="1410"/>
                    </a:cubicBezTo>
                    <a:cubicBezTo>
                      <a:pt x="3107" y="1421"/>
                      <a:pt x="3103" y="1430"/>
                      <a:pt x="3097" y="1441"/>
                    </a:cubicBezTo>
                    <a:cubicBezTo>
                      <a:pt x="3089" y="1457"/>
                      <a:pt x="3081" y="1474"/>
                      <a:pt x="3072" y="1491"/>
                    </a:cubicBezTo>
                    <a:cubicBezTo>
                      <a:pt x="3066" y="1500"/>
                      <a:pt x="3062" y="1511"/>
                      <a:pt x="3055" y="1520"/>
                    </a:cubicBezTo>
                    <a:cubicBezTo>
                      <a:pt x="3048" y="1535"/>
                      <a:pt x="3040" y="1549"/>
                      <a:pt x="3033" y="1564"/>
                    </a:cubicBezTo>
                    <a:cubicBezTo>
                      <a:pt x="3026" y="1575"/>
                      <a:pt x="3020" y="1587"/>
                      <a:pt x="3013" y="1598"/>
                    </a:cubicBezTo>
                    <a:cubicBezTo>
                      <a:pt x="3013" y="1600"/>
                      <a:pt x="3011" y="1600"/>
                      <a:pt x="3011" y="1601"/>
                    </a:cubicBezTo>
                    <a:cubicBezTo>
                      <a:pt x="3005" y="1612"/>
                      <a:pt x="2999" y="1623"/>
                      <a:pt x="2991" y="1635"/>
                    </a:cubicBezTo>
                    <a:cubicBezTo>
                      <a:pt x="2982" y="1650"/>
                      <a:pt x="2973" y="1665"/>
                      <a:pt x="2964" y="1681"/>
                    </a:cubicBezTo>
                    <a:cubicBezTo>
                      <a:pt x="2956" y="1691"/>
                      <a:pt x="2950" y="1702"/>
                      <a:pt x="2942" y="1713"/>
                    </a:cubicBezTo>
                    <a:cubicBezTo>
                      <a:pt x="2169" y="1713"/>
                      <a:pt x="476" y="719"/>
                      <a:pt x="103" y="0"/>
                    </a:cubicBezTo>
                    <a:close/>
                  </a:path>
                </a:pathLst>
              </a:custGeom>
              <a:solidFill>
                <a:srgbClr val="C8D3F4">
                  <a:alpha val="14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740;p37">
                <a:extLst>
                  <a:ext uri="{FF2B5EF4-FFF2-40B4-BE49-F238E27FC236}">
                    <a16:creationId xmlns:a16="http://schemas.microsoft.com/office/drawing/2014/main" id="{5ADB6730-D563-9B4B-889E-46808635F6CB}"/>
                  </a:ext>
                </a:extLst>
              </p:cNvPr>
              <p:cNvSpPr/>
              <p:nvPr/>
            </p:nvSpPr>
            <p:spPr>
              <a:xfrm>
                <a:off x="6611796" y="1067081"/>
                <a:ext cx="298735" cy="353588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542" extrusionOk="0">
                    <a:moveTo>
                      <a:pt x="6369" y="139"/>
                    </a:moveTo>
                    <a:cubicBezTo>
                      <a:pt x="6369" y="139"/>
                      <a:pt x="6370" y="139"/>
                      <a:pt x="6370" y="139"/>
                    </a:cubicBezTo>
                    <a:lnTo>
                      <a:pt x="6371" y="139"/>
                    </a:lnTo>
                    <a:cubicBezTo>
                      <a:pt x="6370" y="139"/>
                      <a:pt x="6369" y="139"/>
                      <a:pt x="6369" y="139"/>
                    </a:cubicBezTo>
                    <a:close/>
                    <a:moveTo>
                      <a:pt x="5449" y="1"/>
                    </a:moveTo>
                    <a:cubicBezTo>
                      <a:pt x="4757" y="1"/>
                      <a:pt x="3788" y="223"/>
                      <a:pt x="2954" y="1231"/>
                    </a:cubicBezTo>
                    <a:cubicBezTo>
                      <a:pt x="3298" y="1063"/>
                      <a:pt x="3533" y="1055"/>
                      <a:pt x="3578" y="1055"/>
                    </a:cubicBezTo>
                    <a:cubicBezTo>
                      <a:pt x="3583" y="1055"/>
                      <a:pt x="3585" y="1055"/>
                      <a:pt x="3585" y="1055"/>
                    </a:cubicBezTo>
                    <a:cubicBezTo>
                      <a:pt x="3585" y="1055"/>
                      <a:pt x="2774" y="1623"/>
                      <a:pt x="2254" y="2683"/>
                    </a:cubicBezTo>
                    <a:cubicBezTo>
                      <a:pt x="2365" y="2574"/>
                      <a:pt x="2533" y="2544"/>
                      <a:pt x="2683" y="2544"/>
                    </a:cubicBezTo>
                    <a:cubicBezTo>
                      <a:pt x="2862" y="2544"/>
                      <a:pt x="3015" y="2587"/>
                      <a:pt x="3015" y="2587"/>
                    </a:cubicBezTo>
                    <a:cubicBezTo>
                      <a:pt x="3015" y="2587"/>
                      <a:pt x="2603" y="3678"/>
                      <a:pt x="1322" y="3678"/>
                    </a:cubicBezTo>
                    <a:cubicBezTo>
                      <a:pt x="972" y="3678"/>
                      <a:pt x="558" y="3597"/>
                      <a:pt x="69" y="3389"/>
                    </a:cubicBezTo>
                    <a:lnTo>
                      <a:pt x="69" y="3389"/>
                    </a:lnTo>
                    <a:cubicBezTo>
                      <a:pt x="0" y="4770"/>
                      <a:pt x="557" y="5851"/>
                      <a:pt x="1733" y="6277"/>
                    </a:cubicBezTo>
                    <a:cubicBezTo>
                      <a:pt x="1358" y="7104"/>
                      <a:pt x="1943" y="7542"/>
                      <a:pt x="2335" y="7542"/>
                    </a:cubicBezTo>
                    <a:cubicBezTo>
                      <a:pt x="2339" y="7542"/>
                      <a:pt x="2344" y="7542"/>
                      <a:pt x="2349" y="7542"/>
                    </a:cubicBezTo>
                    <a:cubicBezTo>
                      <a:pt x="2350" y="7520"/>
                      <a:pt x="2350" y="7500"/>
                      <a:pt x="2350" y="7479"/>
                    </a:cubicBezTo>
                    <a:cubicBezTo>
                      <a:pt x="2350" y="7462"/>
                      <a:pt x="2350" y="7444"/>
                      <a:pt x="2352" y="7427"/>
                    </a:cubicBezTo>
                    <a:cubicBezTo>
                      <a:pt x="2352" y="7410"/>
                      <a:pt x="2352" y="7392"/>
                      <a:pt x="2352" y="7375"/>
                    </a:cubicBezTo>
                    <a:cubicBezTo>
                      <a:pt x="2353" y="7340"/>
                      <a:pt x="2353" y="7306"/>
                      <a:pt x="2353" y="7271"/>
                    </a:cubicBezTo>
                    <a:cubicBezTo>
                      <a:pt x="2355" y="7254"/>
                      <a:pt x="2355" y="7237"/>
                      <a:pt x="2355" y="7221"/>
                    </a:cubicBezTo>
                    <a:cubicBezTo>
                      <a:pt x="2355" y="7185"/>
                      <a:pt x="2355" y="7152"/>
                      <a:pt x="2355" y="7118"/>
                    </a:cubicBezTo>
                    <a:cubicBezTo>
                      <a:pt x="2356" y="6984"/>
                      <a:pt x="2356" y="6854"/>
                      <a:pt x="2355" y="6731"/>
                    </a:cubicBezTo>
                    <a:lnTo>
                      <a:pt x="2355" y="6730"/>
                    </a:lnTo>
                    <a:cubicBezTo>
                      <a:pt x="2353" y="6684"/>
                      <a:pt x="2353" y="6640"/>
                      <a:pt x="2352" y="6597"/>
                    </a:cubicBezTo>
                    <a:cubicBezTo>
                      <a:pt x="2352" y="6582"/>
                      <a:pt x="2350" y="6566"/>
                      <a:pt x="2350" y="6551"/>
                    </a:cubicBezTo>
                    <a:cubicBezTo>
                      <a:pt x="2350" y="6523"/>
                      <a:pt x="2349" y="6497"/>
                      <a:pt x="2347" y="6471"/>
                    </a:cubicBezTo>
                    <a:cubicBezTo>
                      <a:pt x="2346" y="6403"/>
                      <a:pt x="2341" y="6337"/>
                      <a:pt x="2338" y="6277"/>
                    </a:cubicBezTo>
                    <a:cubicBezTo>
                      <a:pt x="2321" y="6146"/>
                      <a:pt x="2307" y="6014"/>
                      <a:pt x="2295" y="5889"/>
                    </a:cubicBezTo>
                    <a:cubicBezTo>
                      <a:pt x="2286" y="5892"/>
                      <a:pt x="2275" y="5894"/>
                      <a:pt x="2266" y="5895"/>
                    </a:cubicBezTo>
                    <a:cubicBezTo>
                      <a:pt x="2244" y="5898"/>
                      <a:pt x="2223" y="5899"/>
                      <a:pt x="2201" y="5899"/>
                    </a:cubicBezTo>
                    <a:cubicBezTo>
                      <a:pt x="1818" y="5899"/>
                      <a:pt x="1457" y="5457"/>
                      <a:pt x="1379" y="4869"/>
                    </a:cubicBezTo>
                    <a:cubicBezTo>
                      <a:pt x="1297" y="4250"/>
                      <a:pt x="1560" y="3703"/>
                      <a:pt x="1966" y="3648"/>
                    </a:cubicBezTo>
                    <a:cubicBezTo>
                      <a:pt x="1988" y="3645"/>
                      <a:pt x="2009" y="3644"/>
                      <a:pt x="2030" y="3644"/>
                    </a:cubicBezTo>
                    <a:cubicBezTo>
                      <a:pt x="2175" y="3644"/>
                      <a:pt x="2316" y="3706"/>
                      <a:pt x="2440" y="3816"/>
                    </a:cubicBezTo>
                    <a:cubicBezTo>
                      <a:pt x="2645" y="3998"/>
                      <a:pt x="2803" y="4307"/>
                      <a:pt x="2852" y="4674"/>
                    </a:cubicBezTo>
                    <a:cubicBezTo>
                      <a:pt x="2875" y="4848"/>
                      <a:pt x="2872" y="5018"/>
                      <a:pt x="2844" y="5170"/>
                    </a:cubicBezTo>
                    <a:cubicBezTo>
                      <a:pt x="4073" y="4822"/>
                      <a:pt x="3110" y="3597"/>
                      <a:pt x="3202" y="3042"/>
                    </a:cubicBezTo>
                    <a:cubicBezTo>
                      <a:pt x="3712" y="851"/>
                      <a:pt x="4916" y="260"/>
                      <a:pt x="5793" y="137"/>
                    </a:cubicBezTo>
                    <a:cubicBezTo>
                      <a:pt x="5888" y="124"/>
                      <a:pt x="5982" y="117"/>
                      <a:pt x="6076" y="117"/>
                    </a:cubicBezTo>
                    <a:cubicBezTo>
                      <a:pt x="6175" y="117"/>
                      <a:pt x="6273" y="125"/>
                      <a:pt x="6369" y="139"/>
                    </a:cubicBezTo>
                    <a:lnTo>
                      <a:pt x="6369" y="139"/>
                    </a:lnTo>
                    <a:cubicBezTo>
                      <a:pt x="6347" y="131"/>
                      <a:pt x="5979" y="1"/>
                      <a:pt x="5449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741;p37">
                <a:extLst>
                  <a:ext uri="{FF2B5EF4-FFF2-40B4-BE49-F238E27FC236}">
                    <a16:creationId xmlns:a16="http://schemas.microsoft.com/office/drawing/2014/main" id="{A82997EE-93B7-EEE2-539E-898989609D35}"/>
                  </a:ext>
                </a:extLst>
              </p:cNvPr>
              <p:cNvSpPr/>
              <p:nvPr/>
            </p:nvSpPr>
            <p:spPr>
              <a:xfrm>
                <a:off x="7008797" y="1575850"/>
                <a:ext cx="96015" cy="50061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0678" extrusionOk="0">
                    <a:moveTo>
                      <a:pt x="19" y="0"/>
                    </a:moveTo>
                    <a:cubicBezTo>
                      <a:pt x="17" y="0"/>
                      <a:pt x="15" y="1"/>
                      <a:pt x="13" y="1"/>
                    </a:cubicBezTo>
                    <a:cubicBezTo>
                      <a:pt x="5" y="4"/>
                      <a:pt x="1" y="13"/>
                      <a:pt x="4" y="21"/>
                    </a:cubicBezTo>
                    <a:cubicBezTo>
                      <a:pt x="343" y="980"/>
                      <a:pt x="1147" y="3346"/>
                      <a:pt x="1300" y="4632"/>
                    </a:cubicBezTo>
                    <a:cubicBezTo>
                      <a:pt x="1328" y="4863"/>
                      <a:pt x="1374" y="5205"/>
                      <a:pt x="1432" y="5640"/>
                    </a:cubicBezTo>
                    <a:cubicBezTo>
                      <a:pt x="1562" y="6629"/>
                      <a:pt x="1742" y="7983"/>
                      <a:pt x="1887" y="9344"/>
                    </a:cubicBezTo>
                    <a:cubicBezTo>
                      <a:pt x="1938" y="9818"/>
                      <a:pt x="1982" y="10261"/>
                      <a:pt x="2016" y="10663"/>
                    </a:cubicBezTo>
                    <a:cubicBezTo>
                      <a:pt x="2017" y="10671"/>
                      <a:pt x="2023" y="10677"/>
                      <a:pt x="2031" y="10677"/>
                    </a:cubicBezTo>
                    <a:lnTo>
                      <a:pt x="2033" y="10677"/>
                    </a:lnTo>
                    <a:cubicBezTo>
                      <a:pt x="2042" y="10677"/>
                      <a:pt x="2048" y="10670"/>
                      <a:pt x="2046" y="10660"/>
                    </a:cubicBezTo>
                    <a:cubicBezTo>
                      <a:pt x="2013" y="10258"/>
                      <a:pt x="1970" y="9815"/>
                      <a:pt x="1918" y="9339"/>
                    </a:cubicBezTo>
                    <a:cubicBezTo>
                      <a:pt x="1773" y="7979"/>
                      <a:pt x="1594" y="6624"/>
                      <a:pt x="1462" y="5637"/>
                    </a:cubicBezTo>
                    <a:cubicBezTo>
                      <a:pt x="1404" y="5201"/>
                      <a:pt x="1358" y="4858"/>
                      <a:pt x="1331" y="4628"/>
                    </a:cubicBezTo>
                    <a:cubicBezTo>
                      <a:pt x="1178" y="3339"/>
                      <a:pt x="372" y="970"/>
                      <a:pt x="33" y="10"/>
                    </a:cubicBezTo>
                    <a:cubicBezTo>
                      <a:pt x="32" y="4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742;p37">
                <a:extLst>
                  <a:ext uri="{FF2B5EF4-FFF2-40B4-BE49-F238E27FC236}">
                    <a16:creationId xmlns:a16="http://schemas.microsoft.com/office/drawing/2014/main" id="{C5D72042-5E31-A510-3A44-FABCD8572ED8}"/>
                  </a:ext>
                </a:extLst>
              </p:cNvPr>
              <p:cNvSpPr/>
              <p:nvPr/>
            </p:nvSpPr>
            <p:spPr>
              <a:xfrm>
                <a:off x="6539410" y="1603979"/>
                <a:ext cx="113503" cy="430616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9185" extrusionOk="0">
                    <a:moveTo>
                      <a:pt x="18" y="1"/>
                    </a:moveTo>
                    <a:cubicBezTo>
                      <a:pt x="12" y="1"/>
                      <a:pt x="7" y="4"/>
                      <a:pt x="3" y="8"/>
                    </a:cubicBezTo>
                    <a:cubicBezTo>
                      <a:pt x="0" y="16"/>
                      <a:pt x="2" y="26"/>
                      <a:pt x="9" y="30"/>
                    </a:cubicBezTo>
                    <a:cubicBezTo>
                      <a:pt x="335" y="201"/>
                      <a:pt x="957" y="586"/>
                      <a:pt x="1471" y="1253"/>
                    </a:cubicBezTo>
                    <a:cubicBezTo>
                      <a:pt x="1472" y="1253"/>
                      <a:pt x="1472" y="1254"/>
                      <a:pt x="1472" y="1254"/>
                    </a:cubicBezTo>
                    <a:cubicBezTo>
                      <a:pt x="1691" y="1539"/>
                      <a:pt x="1871" y="1847"/>
                      <a:pt x="2008" y="2173"/>
                    </a:cubicBezTo>
                    <a:cubicBezTo>
                      <a:pt x="2287" y="2844"/>
                      <a:pt x="2388" y="3601"/>
                      <a:pt x="2307" y="4422"/>
                    </a:cubicBezTo>
                    <a:cubicBezTo>
                      <a:pt x="1980" y="7753"/>
                      <a:pt x="1491" y="9105"/>
                      <a:pt x="1471" y="9161"/>
                    </a:cubicBezTo>
                    <a:cubicBezTo>
                      <a:pt x="1468" y="9168"/>
                      <a:pt x="1468" y="9174"/>
                      <a:pt x="1472" y="9180"/>
                    </a:cubicBezTo>
                    <a:lnTo>
                      <a:pt x="1474" y="9180"/>
                    </a:lnTo>
                    <a:cubicBezTo>
                      <a:pt x="1477" y="9183"/>
                      <a:pt x="1480" y="9184"/>
                      <a:pt x="1485" y="9184"/>
                    </a:cubicBezTo>
                    <a:cubicBezTo>
                      <a:pt x="1486" y="9184"/>
                      <a:pt x="1486" y="9184"/>
                      <a:pt x="1488" y="9183"/>
                    </a:cubicBezTo>
                    <a:cubicBezTo>
                      <a:pt x="1492" y="9183"/>
                      <a:pt x="1497" y="9178"/>
                      <a:pt x="1498" y="9174"/>
                    </a:cubicBezTo>
                    <a:cubicBezTo>
                      <a:pt x="1505" y="9160"/>
                      <a:pt x="2004" y="7818"/>
                      <a:pt x="2339" y="4425"/>
                    </a:cubicBezTo>
                    <a:cubicBezTo>
                      <a:pt x="2420" y="3599"/>
                      <a:pt x="2318" y="2838"/>
                      <a:pt x="2037" y="2161"/>
                    </a:cubicBezTo>
                    <a:cubicBezTo>
                      <a:pt x="1899" y="1832"/>
                      <a:pt x="1717" y="1522"/>
                      <a:pt x="1497" y="1236"/>
                    </a:cubicBezTo>
                    <a:cubicBezTo>
                      <a:pt x="1497" y="1236"/>
                      <a:pt x="1497" y="1234"/>
                      <a:pt x="1497" y="1234"/>
                    </a:cubicBezTo>
                    <a:cubicBezTo>
                      <a:pt x="979" y="563"/>
                      <a:pt x="352" y="175"/>
                      <a:pt x="25" y="2"/>
                    </a:cubicBezTo>
                    <a:cubicBezTo>
                      <a:pt x="23" y="1"/>
                      <a:pt x="20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743;p37">
                <a:extLst>
                  <a:ext uri="{FF2B5EF4-FFF2-40B4-BE49-F238E27FC236}">
                    <a16:creationId xmlns:a16="http://schemas.microsoft.com/office/drawing/2014/main" id="{194540FD-6385-5D1D-CBD9-8495C1F1109E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153353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327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1390" y="5442"/>
                      <a:pt x="2989" y="819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744;p37">
                <a:extLst>
                  <a:ext uri="{FF2B5EF4-FFF2-40B4-BE49-F238E27FC236}">
                    <a16:creationId xmlns:a16="http://schemas.microsoft.com/office/drawing/2014/main" id="{AD2EEECE-F231-644C-EEAB-9C6057D2E28D}"/>
                  </a:ext>
                </a:extLst>
              </p:cNvPr>
              <p:cNvSpPr/>
              <p:nvPr/>
            </p:nvSpPr>
            <p:spPr>
              <a:xfrm>
                <a:off x="6477384" y="1736094"/>
                <a:ext cx="20253" cy="27979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5968" extrusionOk="0">
                    <a:moveTo>
                      <a:pt x="415" y="1"/>
                    </a:moveTo>
                    <a:cubicBezTo>
                      <a:pt x="408" y="1"/>
                      <a:pt x="402" y="5"/>
                      <a:pt x="400" y="11"/>
                    </a:cubicBezTo>
                    <a:cubicBezTo>
                      <a:pt x="398" y="17"/>
                      <a:pt x="215" y="621"/>
                      <a:pt x="118" y="1650"/>
                    </a:cubicBezTo>
                    <a:cubicBezTo>
                      <a:pt x="31" y="2601"/>
                      <a:pt x="1" y="4117"/>
                      <a:pt x="363" y="5955"/>
                    </a:cubicBezTo>
                    <a:cubicBezTo>
                      <a:pt x="365" y="5963"/>
                      <a:pt x="371" y="5967"/>
                      <a:pt x="378" y="5967"/>
                    </a:cubicBezTo>
                    <a:lnTo>
                      <a:pt x="381" y="5967"/>
                    </a:lnTo>
                    <a:cubicBezTo>
                      <a:pt x="391" y="5966"/>
                      <a:pt x="395" y="5957"/>
                      <a:pt x="394" y="5949"/>
                    </a:cubicBezTo>
                    <a:cubicBezTo>
                      <a:pt x="33" y="4116"/>
                      <a:pt x="62" y="2602"/>
                      <a:pt x="150" y="1654"/>
                    </a:cubicBezTo>
                    <a:cubicBezTo>
                      <a:pt x="245" y="627"/>
                      <a:pt x="429" y="26"/>
                      <a:pt x="430" y="20"/>
                    </a:cubicBezTo>
                    <a:cubicBezTo>
                      <a:pt x="432" y="12"/>
                      <a:pt x="427" y="3"/>
                      <a:pt x="420" y="2"/>
                    </a:cubicBezTo>
                    <a:cubicBezTo>
                      <a:pt x="418" y="1"/>
                      <a:pt x="416" y="1"/>
                      <a:pt x="4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745;p37">
                <a:extLst>
                  <a:ext uri="{FF2B5EF4-FFF2-40B4-BE49-F238E27FC236}">
                    <a16:creationId xmlns:a16="http://schemas.microsoft.com/office/drawing/2014/main" id="{46615AEE-233D-D253-360E-8C37A5465124}"/>
                  </a:ext>
                </a:extLst>
              </p:cNvPr>
              <p:cNvSpPr/>
              <p:nvPr/>
            </p:nvSpPr>
            <p:spPr>
              <a:xfrm>
                <a:off x="6426142" y="1670224"/>
                <a:ext cx="56728" cy="351056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488" extrusionOk="0">
                    <a:moveTo>
                      <a:pt x="1192" y="1"/>
                    </a:moveTo>
                    <a:cubicBezTo>
                      <a:pt x="1185" y="1"/>
                      <a:pt x="1180" y="5"/>
                      <a:pt x="1178" y="12"/>
                    </a:cubicBezTo>
                    <a:cubicBezTo>
                      <a:pt x="1173" y="23"/>
                      <a:pt x="777" y="1135"/>
                      <a:pt x="481" y="2602"/>
                    </a:cubicBezTo>
                    <a:cubicBezTo>
                      <a:pt x="308" y="3466"/>
                      <a:pt x="202" y="4281"/>
                      <a:pt x="169" y="5026"/>
                    </a:cubicBezTo>
                    <a:cubicBezTo>
                      <a:pt x="126" y="5957"/>
                      <a:pt x="195" y="6781"/>
                      <a:pt x="375" y="7475"/>
                    </a:cubicBezTo>
                    <a:cubicBezTo>
                      <a:pt x="377" y="7481"/>
                      <a:pt x="383" y="7485"/>
                      <a:pt x="390" y="7485"/>
                    </a:cubicBezTo>
                    <a:lnTo>
                      <a:pt x="390" y="7487"/>
                    </a:lnTo>
                    <a:cubicBezTo>
                      <a:pt x="392" y="7487"/>
                      <a:pt x="393" y="7485"/>
                      <a:pt x="393" y="7485"/>
                    </a:cubicBezTo>
                    <a:cubicBezTo>
                      <a:pt x="403" y="7484"/>
                      <a:pt x="407" y="7475"/>
                      <a:pt x="406" y="7467"/>
                    </a:cubicBezTo>
                    <a:cubicBezTo>
                      <a:pt x="0" y="5903"/>
                      <a:pt x="239" y="3963"/>
                      <a:pt x="511" y="2610"/>
                    </a:cubicBezTo>
                    <a:cubicBezTo>
                      <a:pt x="806" y="1144"/>
                      <a:pt x="1202" y="34"/>
                      <a:pt x="1207" y="22"/>
                    </a:cubicBezTo>
                    <a:cubicBezTo>
                      <a:pt x="1210" y="14"/>
                      <a:pt x="1205" y="5"/>
                      <a:pt x="1198" y="2"/>
                    </a:cubicBezTo>
                    <a:cubicBezTo>
                      <a:pt x="1196" y="1"/>
                      <a:pt x="1194" y="1"/>
                      <a:pt x="11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746;p37">
                <a:extLst>
                  <a:ext uri="{FF2B5EF4-FFF2-40B4-BE49-F238E27FC236}">
                    <a16:creationId xmlns:a16="http://schemas.microsoft.com/office/drawing/2014/main" id="{87697E5C-BB80-4BBE-BA8A-DC922AFC20AF}"/>
                  </a:ext>
                </a:extLst>
              </p:cNvPr>
              <p:cNvSpPr/>
              <p:nvPr/>
            </p:nvSpPr>
            <p:spPr>
              <a:xfrm>
                <a:off x="6637066" y="2206138"/>
                <a:ext cx="72387" cy="165167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523" extrusionOk="0">
                    <a:moveTo>
                      <a:pt x="18" y="1"/>
                    </a:moveTo>
                    <a:cubicBezTo>
                      <a:pt x="16" y="1"/>
                      <a:pt x="14" y="1"/>
                      <a:pt x="12" y="2"/>
                    </a:cubicBezTo>
                    <a:cubicBezTo>
                      <a:pt x="4" y="7"/>
                      <a:pt x="1" y="16"/>
                      <a:pt x="4" y="23"/>
                    </a:cubicBezTo>
                    <a:cubicBezTo>
                      <a:pt x="18" y="51"/>
                      <a:pt x="1345" y="2830"/>
                      <a:pt x="1512" y="3511"/>
                    </a:cubicBezTo>
                    <a:cubicBezTo>
                      <a:pt x="1513" y="3518"/>
                      <a:pt x="1519" y="3523"/>
                      <a:pt x="1527" y="3523"/>
                    </a:cubicBezTo>
                    <a:lnTo>
                      <a:pt x="1531" y="3523"/>
                    </a:lnTo>
                    <a:cubicBezTo>
                      <a:pt x="1539" y="3521"/>
                      <a:pt x="1544" y="3512"/>
                      <a:pt x="1542" y="3505"/>
                    </a:cubicBezTo>
                    <a:cubicBezTo>
                      <a:pt x="1374" y="2820"/>
                      <a:pt x="47" y="37"/>
                      <a:pt x="33" y="10"/>
                    </a:cubicBezTo>
                    <a:cubicBezTo>
                      <a:pt x="30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747;p37">
                <a:extLst>
                  <a:ext uri="{FF2B5EF4-FFF2-40B4-BE49-F238E27FC236}">
                    <a16:creationId xmlns:a16="http://schemas.microsoft.com/office/drawing/2014/main" id="{4577DAA1-D86B-4064-73DE-EF9AC1192F50}"/>
                  </a:ext>
                </a:extLst>
              </p:cNvPr>
              <p:cNvSpPr/>
              <p:nvPr/>
            </p:nvSpPr>
            <p:spPr>
              <a:xfrm>
                <a:off x="7306782" y="1626717"/>
                <a:ext cx="87577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874" extrusionOk="0">
                    <a:moveTo>
                      <a:pt x="129" y="0"/>
                    </a:moveTo>
                    <a:cubicBezTo>
                      <a:pt x="92" y="138"/>
                      <a:pt x="48" y="295"/>
                      <a:pt x="0" y="470"/>
                    </a:cubicBezTo>
                    <a:lnTo>
                      <a:pt x="1824" y="873"/>
                    </a:lnTo>
                    <a:cubicBezTo>
                      <a:pt x="1838" y="788"/>
                      <a:pt x="1853" y="700"/>
                      <a:pt x="1867" y="612"/>
                    </a:cubicBez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748;p37">
                <a:extLst>
                  <a:ext uri="{FF2B5EF4-FFF2-40B4-BE49-F238E27FC236}">
                    <a16:creationId xmlns:a16="http://schemas.microsoft.com/office/drawing/2014/main" id="{926FBBD1-7C84-ACA5-D9E3-C05244439F99}"/>
                  </a:ext>
                </a:extLst>
              </p:cNvPr>
              <p:cNvSpPr/>
              <p:nvPr/>
            </p:nvSpPr>
            <p:spPr>
              <a:xfrm>
                <a:off x="6389104" y="1013447"/>
                <a:ext cx="1331651" cy="3595278"/>
              </a:xfrm>
              <a:custGeom>
                <a:avLst/>
                <a:gdLst/>
                <a:ahLst/>
                <a:cxnLst/>
                <a:rect l="l" t="t" r="r" b="b"/>
                <a:pathLst>
                  <a:path w="28404" h="76687" extrusionOk="0">
                    <a:moveTo>
                      <a:pt x="5628" y="68"/>
                    </a:moveTo>
                    <a:cubicBezTo>
                      <a:pt x="5776" y="68"/>
                      <a:pt x="5945" y="552"/>
                      <a:pt x="6064" y="1310"/>
                    </a:cubicBezTo>
                    <a:lnTo>
                      <a:pt x="6074" y="1379"/>
                    </a:lnTo>
                    <a:lnTo>
                      <a:pt x="6122" y="1329"/>
                    </a:lnTo>
                    <a:cubicBezTo>
                      <a:pt x="6823" y="603"/>
                      <a:pt x="7805" y="202"/>
                      <a:pt x="8886" y="202"/>
                    </a:cubicBezTo>
                    <a:cubicBezTo>
                      <a:pt x="10074" y="202"/>
                      <a:pt x="11181" y="710"/>
                      <a:pt x="11517" y="1408"/>
                    </a:cubicBezTo>
                    <a:lnTo>
                      <a:pt x="11526" y="1428"/>
                    </a:lnTo>
                    <a:lnTo>
                      <a:pt x="11542" y="1428"/>
                    </a:lnTo>
                    <a:cubicBezTo>
                      <a:pt x="11858" y="1552"/>
                      <a:pt x="12135" y="1757"/>
                      <a:pt x="12344" y="2023"/>
                    </a:cubicBezTo>
                    <a:cubicBezTo>
                      <a:pt x="12603" y="2353"/>
                      <a:pt x="12705" y="2711"/>
                      <a:pt x="12645" y="3084"/>
                    </a:cubicBezTo>
                    <a:cubicBezTo>
                      <a:pt x="12570" y="3567"/>
                      <a:pt x="12245" y="3919"/>
                      <a:pt x="12208" y="3957"/>
                    </a:cubicBezTo>
                    <a:lnTo>
                      <a:pt x="12193" y="3972"/>
                    </a:lnTo>
                    <a:lnTo>
                      <a:pt x="12196" y="4017"/>
                    </a:lnTo>
                    <a:cubicBezTo>
                      <a:pt x="12197" y="4049"/>
                      <a:pt x="12200" y="4084"/>
                      <a:pt x="12202" y="4122"/>
                    </a:cubicBezTo>
                    <a:cubicBezTo>
                      <a:pt x="12259" y="5110"/>
                      <a:pt x="12415" y="8427"/>
                      <a:pt x="12083" y="9638"/>
                    </a:cubicBezTo>
                    <a:cubicBezTo>
                      <a:pt x="11977" y="9996"/>
                      <a:pt x="11507" y="10510"/>
                      <a:pt x="10676" y="10510"/>
                    </a:cubicBezTo>
                    <a:cubicBezTo>
                      <a:pt x="10597" y="10510"/>
                      <a:pt x="10515" y="10506"/>
                      <a:pt x="10430" y="10496"/>
                    </a:cubicBezTo>
                    <a:lnTo>
                      <a:pt x="10389" y="10490"/>
                    </a:lnTo>
                    <a:lnTo>
                      <a:pt x="10403" y="10638"/>
                    </a:lnTo>
                    <a:lnTo>
                      <a:pt x="10436" y="10636"/>
                    </a:lnTo>
                    <a:cubicBezTo>
                      <a:pt x="10508" y="10633"/>
                      <a:pt x="10575" y="10631"/>
                      <a:pt x="10636" y="10631"/>
                    </a:cubicBezTo>
                    <a:cubicBezTo>
                      <a:pt x="11064" y="10631"/>
                      <a:pt x="11239" y="10713"/>
                      <a:pt x="11263" y="10727"/>
                    </a:cubicBezTo>
                    <a:cubicBezTo>
                      <a:pt x="11305" y="10766"/>
                      <a:pt x="11733" y="11187"/>
                      <a:pt x="12066" y="11575"/>
                    </a:cubicBezTo>
                    <a:lnTo>
                      <a:pt x="12074" y="11584"/>
                    </a:lnTo>
                    <a:cubicBezTo>
                      <a:pt x="12069" y="11601"/>
                      <a:pt x="12060" y="11624"/>
                      <a:pt x="12048" y="11652"/>
                    </a:cubicBezTo>
                    <a:lnTo>
                      <a:pt x="12031" y="11691"/>
                    </a:lnTo>
                    <a:lnTo>
                      <a:pt x="12074" y="11699"/>
                    </a:lnTo>
                    <a:cubicBezTo>
                      <a:pt x="12101" y="11704"/>
                      <a:pt x="12182" y="11716"/>
                      <a:pt x="12295" y="11739"/>
                    </a:cubicBezTo>
                    <a:cubicBezTo>
                      <a:pt x="12548" y="11792"/>
                      <a:pt x="12911" y="11886"/>
                      <a:pt x="13206" y="12034"/>
                    </a:cubicBezTo>
                    <a:lnTo>
                      <a:pt x="13232" y="12049"/>
                    </a:lnTo>
                    <a:lnTo>
                      <a:pt x="13234" y="12048"/>
                    </a:lnTo>
                    <a:lnTo>
                      <a:pt x="13239" y="12049"/>
                    </a:lnTo>
                    <a:lnTo>
                      <a:pt x="13240" y="12045"/>
                    </a:lnTo>
                    <a:lnTo>
                      <a:pt x="13263" y="12037"/>
                    </a:lnTo>
                    <a:cubicBezTo>
                      <a:pt x="13277" y="12031"/>
                      <a:pt x="13305" y="12022"/>
                      <a:pt x="13338" y="12022"/>
                    </a:cubicBezTo>
                    <a:cubicBezTo>
                      <a:pt x="13358" y="12022"/>
                      <a:pt x="13380" y="12026"/>
                      <a:pt x="13402" y="12035"/>
                    </a:cubicBezTo>
                    <a:cubicBezTo>
                      <a:pt x="13453" y="12057"/>
                      <a:pt x="13492" y="12106"/>
                      <a:pt x="13521" y="12181"/>
                    </a:cubicBezTo>
                    <a:lnTo>
                      <a:pt x="13525" y="12190"/>
                    </a:lnTo>
                    <a:lnTo>
                      <a:pt x="13534" y="12196"/>
                    </a:lnTo>
                    <a:cubicBezTo>
                      <a:pt x="14008" y="12512"/>
                      <a:pt x="15827" y="13818"/>
                      <a:pt x="16061" y="14420"/>
                    </a:cubicBezTo>
                    <a:cubicBezTo>
                      <a:pt x="16306" y="15050"/>
                      <a:pt x="16345" y="16228"/>
                      <a:pt x="16345" y="16240"/>
                    </a:cubicBezTo>
                    <a:lnTo>
                      <a:pt x="16347" y="16275"/>
                    </a:lnTo>
                    <a:lnTo>
                      <a:pt x="16380" y="16273"/>
                    </a:lnTo>
                    <a:cubicBezTo>
                      <a:pt x="16381" y="16273"/>
                      <a:pt x="16394" y="16273"/>
                      <a:pt x="16415" y="16273"/>
                    </a:cubicBezTo>
                    <a:cubicBezTo>
                      <a:pt x="16566" y="16273"/>
                      <a:pt x="17166" y="16292"/>
                      <a:pt x="17336" y="16594"/>
                    </a:cubicBezTo>
                    <a:cubicBezTo>
                      <a:pt x="17529" y="16937"/>
                      <a:pt x="17344" y="17234"/>
                      <a:pt x="17336" y="17246"/>
                    </a:cubicBezTo>
                    <a:lnTo>
                      <a:pt x="17331" y="17255"/>
                    </a:lnTo>
                    <a:lnTo>
                      <a:pt x="17331" y="17266"/>
                    </a:lnTo>
                    <a:cubicBezTo>
                      <a:pt x="17331" y="17270"/>
                      <a:pt x="17341" y="17836"/>
                      <a:pt x="17278" y="18421"/>
                    </a:cubicBezTo>
                    <a:lnTo>
                      <a:pt x="17276" y="18432"/>
                    </a:lnTo>
                    <a:lnTo>
                      <a:pt x="17284" y="18443"/>
                    </a:lnTo>
                    <a:cubicBezTo>
                      <a:pt x="17316" y="18496"/>
                      <a:pt x="17351" y="18550"/>
                      <a:pt x="17385" y="18605"/>
                    </a:cubicBezTo>
                    <a:cubicBezTo>
                      <a:pt x="17498" y="18779"/>
                      <a:pt x="17602" y="18935"/>
                      <a:pt x="17695" y="19067"/>
                    </a:cubicBezTo>
                    <a:lnTo>
                      <a:pt x="17726" y="19109"/>
                    </a:lnTo>
                    <a:lnTo>
                      <a:pt x="17752" y="19065"/>
                    </a:lnTo>
                    <a:cubicBezTo>
                      <a:pt x="17824" y="18943"/>
                      <a:pt x="17917" y="18782"/>
                      <a:pt x="18001" y="18623"/>
                    </a:cubicBezTo>
                    <a:cubicBezTo>
                      <a:pt x="18085" y="18463"/>
                      <a:pt x="18151" y="18319"/>
                      <a:pt x="18204" y="18185"/>
                    </a:cubicBezTo>
                    <a:cubicBezTo>
                      <a:pt x="18585" y="17211"/>
                      <a:pt x="19247" y="14868"/>
                      <a:pt x="19606" y="13558"/>
                    </a:cubicBezTo>
                    <a:cubicBezTo>
                      <a:pt x="19655" y="13384"/>
                      <a:pt x="19698" y="13226"/>
                      <a:pt x="19736" y="13089"/>
                    </a:cubicBezTo>
                    <a:lnTo>
                      <a:pt x="19744" y="13058"/>
                    </a:lnTo>
                    <a:lnTo>
                      <a:pt x="19007" y="12798"/>
                    </a:lnTo>
                    <a:cubicBezTo>
                      <a:pt x="18993" y="12794"/>
                      <a:pt x="18986" y="12778"/>
                      <a:pt x="18990" y="12765"/>
                    </a:cubicBezTo>
                    <a:lnTo>
                      <a:pt x="20741" y="7796"/>
                    </a:lnTo>
                    <a:cubicBezTo>
                      <a:pt x="20744" y="7785"/>
                      <a:pt x="20754" y="7779"/>
                      <a:pt x="20765" y="7779"/>
                    </a:cubicBezTo>
                    <a:cubicBezTo>
                      <a:pt x="20768" y="7779"/>
                      <a:pt x="20771" y="7780"/>
                      <a:pt x="20774" y="7781"/>
                    </a:cubicBezTo>
                    <a:lnTo>
                      <a:pt x="21141" y="7909"/>
                    </a:lnTo>
                    <a:lnTo>
                      <a:pt x="23727" y="8820"/>
                    </a:lnTo>
                    <a:cubicBezTo>
                      <a:pt x="23740" y="8825"/>
                      <a:pt x="23747" y="8840"/>
                      <a:pt x="23742" y="8854"/>
                    </a:cubicBezTo>
                    <a:lnTo>
                      <a:pt x="23037" y="10855"/>
                    </a:lnTo>
                    <a:lnTo>
                      <a:pt x="23054" y="10870"/>
                    </a:lnTo>
                    <a:cubicBezTo>
                      <a:pt x="23146" y="10956"/>
                      <a:pt x="23199" y="11042"/>
                      <a:pt x="23211" y="11124"/>
                    </a:cubicBezTo>
                    <a:cubicBezTo>
                      <a:pt x="23239" y="11317"/>
                      <a:pt x="23201" y="11461"/>
                      <a:pt x="22926" y="11584"/>
                    </a:cubicBezTo>
                    <a:lnTo>
                      <a:pt x="22887" y="11601"/>
                    </a:lnTo>
                    <a:lnTo>
                      <a:pt x="22910" y="11635"/>
                    </a:lnTo>
                    <a:cubicBezTo>
                      <a:pt x="22945" y="11685"/>
                      <a:pt x="22968" y="11736"/>
                      <a:pt x="22974" y="11785"/>
                    </a:cubicBezTo>
                    <a:cubicBezTo>
                      <a:pt x="23004" y="11977"/>
                      <a:pt x="22965" y="12121"/>
                      <a:pt x="22689" y="12245"/>
                    </a:cubicBezTo>
                    <a:lnTo>
                      <a:pt x="22650" y="12262"/>
                    </a:lnTo>
                    <a:lnTo>
                      <a:pt x="22675" y="12295"/>
                    </a:lnTo>
                    <a:cubicBezTo>
                      <a:pt x="22710" y="12346"/>
                      <a:pt x="22731" y="12396"/>
                      <a:pt x="22739" y="12445"/>
                    </a:cubicBezTo>
                    <a:cubicBezTo>
                      <a:pt x="22764" y="12621"/>
                      <a:pt x="22733" y="12763"/>
                      <a:pt x="22501" y="12882"/>
                    </a:cubicBezTo>
                    <a:lnTo>
                      <a:pt x="22468" y="12898"/>
                    </a:lnTo>
                    <a:lnTo>
                      <a:pt x="22485" y="12930"/>
                    </a:lnTo>
                    <a:cubicBezTo>
                      <a:pt x="22505" y="12965"/>
                      <a:pt x="22519" y="13000"/>
                      <a:pt x="22523" y="13035"/>
                    </a:cubicBezTo>
                    <a:cubicBezTo>
                      <a:pt x="22553" y="13237"/>
                      <a:pt x="22502" y="13379"/>
                      <a:pt x="22160" y="13502"/>
                    </a:cubicBezTo>
                    <a:lnTo>
                      <a:pt x="22160" y="13347"/>
                    </a:lnTo>
                    <a:lnTo>
                      <a:pt x="21993" y="13823"/>
                    </a:lnTo>
                    <a:cubicBezTo>
                      <a:pt x="21989" y="13833"/>
                      <a:pt x="21980" y="13840"/>
                      <a:pt x="21969" y="13840"/>
                    </a:cubicBezTo>
                    <a:cubicBezTo>
                      <a:pt x="21966" y="13840"/>
                      <a:pt x="21963" y="13839"/>
                      <a:pt x="21959" y="13838"/>
                    </a:cubicBezTo>
                    <a:lnTo>
                      <a:pt x="21414" y="13647"/>
                    </a:lnTo>
                    <a:lnTo>
                      <a:pt x="21392" y="13781"/>
                    </a:lnTo>
                    <a:cubicBezTo>
                      <a:pt x="21383" y="13836"/>
                      <a:pt x="21374" y="13893"/>
                      <a:pt x="21365" y="13948"/>
                    </a:cubicBezTo>
                    <a:cubicBezTo>
                      <a:pt x="20574" y="18718"/>
                      <a:pt x="19403" y="21848"/>
                      <a:pt x="19064" y="22693"/>
                    </a:cubicBezTo>
                    <a:cubicBezTo>
                      <a:pt x="18987" y="22884"/>
                      <a:pt x="18811" y="23023"/>
                      <a:pt x="18606" y="23055"/>
                    </a:cubicBezTo>
                    <a:cubicBezTo>
                      <a:pt x="18478" y="23076"/>
                      <a:pt x="18315" y="23093"/>
                      <a:pt x="18141" y="23093"/>
                    </a:cubicBezTo>
                    <a:cubicBezTo>
                      <a:pt x="17786" y="23093"/>
                      <a:pt x="17387" y="23019"/>
                      <a:pt x="17143" y="22739"/>
                    </a:cubicBezTo>
                    <a:lnTo>
                      <a:pt x="17140" y="22736"/>
                    </a:lnTo>
                    <a:lnTo>
                      <a:pt x="15553" y="21372"/>
                    </a:lnTo>
                    <a:lnTo>
                      <a:pt x="15532" y="21387"/>
                    </a:lnTo>
                    <a:cubicBezTo>
                      <a:pt x="15492" y="21415"/>
                      <a:pt x="15449" y="21443"/>
                      <a:pt x="15405" y="21470"/>
                    </a:cubicBezTo>
                    <a:cubicBezTo>
                      <a:pt x="15392" y="21478"/>
                      <a:pt x="15378" y="21481"/>
                      <a:pt x="15364" y="21481"/>
                    </a:cubicBezTo>
                    <a:cubicBezTo>
                      <a:pt x="15343" y="21481"/>
                      <a:pt x="15322" y="21474"/>
                      <a:pt x="15306" y="21459"/>
                    </a:cubicBezTo>
                    <a:cubicBezTo>
                      <a:pt x="15274" y="21430"/>
                      <a:pt x="15243" y="21403"/>
                      <a:pt x="15214" y="21377"/>
                    </a:cubicBezTo>
                    <a:lnTo>
                      <a:pt x="15095" y="21267"/>
                    </a:lnTo>
                    <a:lnTo>
                      <a:pt x="15104" y="21357"/>
                    </a:lnTo>
                    <a:cubicBezTo>
                      <a:pt x="15153" y="21805"/>
                      <a:pt x="15194" y="22236"/>
                      <a:pt x="15229" y="22640"/>
                    </a:cubicBezTo>
                    <a:lnTo>
                      <a:pt x="15214" y="22641"/>
                    </a:lnTo>
                    <a:lnTo>
                      <a:pt x="15217" y="22675"/>
                    </a:lnTo>
                    <a:cubicBezTo>
                      <a:pt x="15287" y="23516"/>
                      <a:pt x="15324" y="24207"/>
                      <a:pt x="15324" y="24731"/>
                    </a:cubicBezTo>
                    <a:cubicBezTo>
                      <a:pt x="15324" y="24953"/>
                      <a:pt x="15318" y="25152"/>
                      <a:pt x="15304" y="25321"/>
                    </a:cubicBezTo>
                    <a:lnTo>
                      <a:pt x="15303" y="25338"/>
                    </a:lnTo>
                    <a:lnTo>
                      <a:pt x="15316" y="25349"/>
                    </a:lnTo>
                    <a:cubicBezTo>
                      <a:pt x="15691" y="25691"/>
                      <a:pt x="16035" y="26080"/>
                      <a:pt x="16338" y="26505"/>
                    </a:cubicBezTo>
                    <a:lnTo>
                      <a:pt x="16322" y="26505"/>
                    </a:lnTo>
                    <a:lnTo>
                      <a:pt x="16356" y="26557"/>
                    </a:lnTo>
                    <a:cubicBezTo>
                      <a:pt x="16524" y="26815"/>
                      <a:pt x="16619" y="27038"/>
                      <a:pt x="16616" y="27165"/>
                    </a:cubicBezTo>
                    <a:cubicBezTo>
                      <a:pt x="16611" y="27378"/>
                      <a:pt x="16550" y="27972"/>
                      <a:pt x="16523" y="28218"/>
                    </a:cubicBezTo>
                    <a:lnTo>
                      <a:pt x="16521" y="28234"/>
                    </a:lnTo>
                    <a:lnTo>
                      <a:pt x="16533" y="28246"/>
                    </a:lnTo>
                    <a:cubicBezTo>
                      <a:pt x="16533" y="28246"/>
                      <a:pt x="16584" y="28298"/>
                      <a:pt x="16657" y="28370"/>
                    </a:cubicBezTo>
                    <a:cubicBezTo>
                      <a:pt x="16721" y="28436"/>
                      <a:pt x="16818" y="28530"/>
                      <a:pt x="16906" y="28617"/>
                    </a:cubicBezTo>
                    <a:cubicBezTo>
                      <a:pt x="16916" y="28627"/>
                      <a:pt x="16916" y="28640"/>
                      <a:pt x="16908" y="28648"/>
                    </a:cubicBezTo>
                    <a:lnTo>
                      <a:pt x="16877" y="28686"/>
                    </a:lnTo>
                    <a:lnTo>
                      <a:pt x="16925" y="28702"/>
                    </a:lnTo>
                    <a:cubicBezTo>
                      <a:pt x="16966" y="28715"/>
                      <a:pt x="17032" y="28738"/>
                      <a:pt x="17111" y="28767"/>
                    </a:cubicBezTo>
                    <a:cubicBezTo>
                      <a:pt x="17449" y="28890"/>
                      <a:pt x="17672" y="29003"/>
                      <a:pt x="17738" y="29084"/>
                    </a:cubicBezTo>
                    <a:cubicBezTo>
                      <a:pt x="17740" y="29085"/>
                      <a:pt x="17741" y="29087"/>
                      <a:pt x="17741" y="29088"/>
                    </a:cubicBezTo>
                    <a:lnTo>
                      <a:pt x="17758" y="29114"/>
                    </a:lnTo>
                    <a:lnTo>
                      <a:pt x="17772" y="29108"/>
                    </a:lnTo>
                    <a:cubicBezTo>
                      <a:pt x="17815" y="29197"/>
                      <a:pt x="18015" y="29616"/>
                      <a:pt x="18178" y="30209"/>
                    </a:cubicBezTo>
                    <a:lnTo>
                      <a:pt x="18180" y="30217"/>
                    </a:lnTo>
                    <a:lnTo>
                      <a:pt x="18186" y="30223"/>
                    </a:lnTo>
                    <a:cubicBezTo>
                      <a:pt x="18473" y="30547"/>
                      <a:pt x="25272" y="38210"/>
                      <a:pt x="27583" y="43620"/>
                    </a:cubicBezTo>
                    <a:cubicBezTo>
                      <a:pt x="28332" y="45378"/>
                      <a:pt x="26969" y="47869"/>
                      <a:pt x="24273" y="49679"/>
                    </a:cubicBezTo>
                    <a:lnTo>
                      <a:pt x="24257" y="49690"/>
                    </a:lnTo>
                    <a:lnTo>
                      <a:pt x="24257" y="49707"/>
                    </a:lnTo>
                    <a:cubicBezTo>
                      <a:pt x="24240" y="50476"/>
                      <a:pt x="24193" y="50509"/>
                      <a:pt x="23383" y="51077"/>
                    </a:cubicBezTo>
                    <a:lnTo>
                      <a:pt x="23248" y="51171"/>
                    </a:lnTo>
                    <a:cubicBezTo>
                      <a:pt x="22326" y="51820"/>
                      <a:pt x="19140" y="53887"/>
                      <a:pt x="19108" y="53908"/>
                    </a:cubicBezTo>
                    <a:lnTo>
                      <a:pt x="19102" y="53911"/>
                    </a:lnTo>
                    <a:lnTo>
                      <a:pt x="19097" y="53919"/>
                    </a:lnTo>
                    <a:cubicBezTo>
                      <a:pt x="19093" y="53926"/>
                      <a:pt x="18576" y="54741"/>
                      <a:pt x="17490" y="55287"/>
                    </a:cubicBezTo>
                    <a:lnTo>
                      <a:pt x="17467" y="55298"/>
                    </a:lnTo>
                    <a:lnTo>
                      <a:pt x="17472" y="55322"/>
                    </a:lnTo>
                    <a:cubicBezTo>
                      <a:pt x="17851" y="57846"/>
                      <a:pt x="17966" y="60196"/>
                      <a:pt x="17967" y="60219"/>
                    </a:cubicBezTo>
                    <a:lnTo>
                      <a:pt x="17967" y="60225"/>
                    </a:lnTo>
                    <a:cubicBezTo>
                      <a:pt x="17983" y="60288"/>
                      <a:pt x="19463" y="66587"/>
                      <a:pt x="19929" y="68561"/>
                    </a:cubicBezTo>
                    <a:cubicBezTo>
                      <a:pt x="19892" y="68694"/>
                      <a:pt x="19678" y="68871"/>
                      <a:pt x="18889" y="68983"/>
                    </a:cubicBezTo>
                    <a:lnTo>
                      <a:pt x="18836" y="68990"/>
                    </a:lnTo>
                    <a:lnTo>
                      <a:pt x="18845" y="69057"/>
                    </a:lnTo>
                    <a:lnTo>
                      <a:pt x="18866" y="69054"/>
                    </a:lnTo>
                    <a:cubicBezTo>
                      <a:pt x="18882" y="69137"/>
                      <a:pt x="18900" y="69242"/>
                      <a:pt x="18923" y="69366"/>
                    </a:cubicBezTo>
                    <a:cubicBezTo>
                      <a:pt x="19079" y="70206"/>
                      <a:pt x="19478" y="72296"/>
                      <a:pt x="19842" y="73560"/>
                    </a:cubicBezTo>
                    <a:lnTo>
                      <a:pt x="19849" y="73586"/>
                    </a:lnTo>
                    <a:lnTo>
                      <a:pt x="19877" y="73584"/>
                    </a:lnTo>
                    <a:lnTo>
                      <a:pt x="19877" y="73583"/>
                    </a:lnTo>
                    <a:cubicBezTo>
                      <a:pt x="19900" y="73581"/>
                      <a:pt x="19921" y="73581"/>
                      <a:pt x="19940" y="73581"/>
                    </a:cubicBezTo>
                    <a:cubicBezTo>
                      <a:pt x="20203" y="73581"/>
                      <a:pt x="20371" y="73730"/>
                      <a:pt x="20605" y="73935"/>
                    </a:cubicBezTo>
                    <a:cubicBezTo>
                      <a:pt x="20781" y="74089"/>
                      <a:pt x="20999" y="74280"/>
                      <a:pt x="21322" y="74464"/>
                    </a:cubicBezTo>
                    <a:cubicBezTo>
                      <a:pt x="22196" y="74957"/>
                      <a:pt x="22875" y="75144"/>
                      <a:pt x="23473" y="75311"/>
                    </a:cubicBezTo>
                    <a:cubicBezTo>
                      <a:pt x="23780" y="75395"/>
                      <a:pt x="24069" y="75474"/>
                      <a:pt x="24360" y="75587"/>
                    </a:cubicBezTo>
                    <a:cubicBezTo>
                      <a:pt x="24415" y="75610"/>
                      <a:pt x="24468" y="75635"/>
                      <a:pt x="24516" y="75661"/>
                    </a:cubicBezTo>
                    <a:cubicBezTo>
                      <a:pt x="24742" y="75788"/>
                      <a:pt x="24797" y="76011"/>
                      <a:pt x="24772" y="76177"/>
                    </a:cubicBezTo>
                    <a:cubicBezTo>
                      <a:pt x="24742" y="76390"/>
                      <a:pt x="24569" y="76618"/>
                      <a:pt x="24266" y="76618"/>
                    </a:cubicBezTo>
                    <a:lnTo>
                      <a:pt x="17428" y="76618"/>
                    </a:lnTo>
                    <a:cubicBezTo>
                      <a:pt x="17429" y="76549"/>
                      <a:pt x="17434" y="76384"/>
                      <a:pt x="17437" y="76182"/>
                    </a:cubicBezTo>
                    <a:cubicBezTo>
                      <a:pt x="17448" y="75593"/>
                      <a:pt x="17446" y="75184"/>
                      <a:pt x="17431" y="74964"/>
                    </a:cubicBezTo>
                    <a:cubicBezTo>
                      <a:pt x="17409" y="74638"/>
                      <a:pt x="17461" y="74370"/>
                      <a:pt x="17561" y="74280"/>
                    </a:cubicBezTo>
                    <a:cubicBezTo>
                      <a:pt x="17582" y="74262"/>
                      <a:pt x="17604" y="74253"/>
                      <a:pt x="17627" y="74253"/>
                    </a:cubicBezTo>
                    <a:cubicBezTo>
                      <a:pt x="17632" y="74253"/>
                      <a:pt x="17637" y="74253"/>
                      <a:pt x="17642" y="74254"/>
                    </a:cubicBezTo>
                    <a:lnTo>
                      <a:pt x="17697" y="74265"/>
                    </a:lnTo>
                    <a:lnTo>
                      <a:pt x="17680" y="74210"/>
                    </a:lnTo>
                    <a:cubicBezTo>
                      <a:pt x="17438" y="73468"/>
                      <a:pt x="16620" y="70941"/>
                      <a:pt x="16208" y="69567"/>
                    </a:cubicBezTo>
                    <a:cubicBezTo>
                      <a:pt x="16153" y="69386"/>
                      <a:pt x="16107" y="69229"/>
                      <a:pt x="16070" y="69099"/>
                    </a:cubicBezTo>
                    <a:lnTo>
                      <a:pt x="16062" y="69076"/>
                    </a:lnTo>
                    <a:lnTo>
                      <a:pt x="16038" y="69074"/>
                    </a:lnTo>
                    <a:cubicBezTo>
                      <a:pt x="15819" y="69068"/>
                      <a:pt x="15663" y="69061"/>
                      <a:pt x="15605" y="69057"/>
                    </a:cubicBezTo>
                    <a:cubicBezTo>
                      <a:pt x="15507" y="68721"/>
                      <a:pt x="14359" y="64813"/>
                      <a:pt x="13081" y="60429"/>
                    </a:cubicBezTo>
                    <a:lnTo>
                      <a:pt x="13070" y="60390"/>
                    </a:lnTo>
                    <a:lnTo>
                      <a:pt x="13035" y="60407"/>
                    </a:lnTo>
                    <a:cubicBezTo>
                      <a:pt x="12754" y="60531"/>
                      <a:pt x="12464" y="60598"/>
                      <a:pt x="12221" y="60598"/>
                    </a:cubicBezTo>
                    <a:cubicBezTo>
                      <a:pt x="12153" y="60598"/>
                      <a:pt x="12088" y="60592"/>
                      <a:pt x="12028" y="60581"/>
                    </a:cubicBezTo>
                    <a:cubicBezTo>
                      <a:pt x="11465" y="58420"/>
                      <a:pt x="10783" y="54146"/>
                      <a:pt x="10652" y="53310"/>
                    </a:cubicBezTo>
                    <a:cubicBezTo>
                      <a:pt x="10629" y="53168"/>
                      <a:pt x="10721" y="53035"/>
                      <a:pt x="10861" y="53006"/>
                    </a:cubicBezTo>
                    <a:lnTo>
                      <a:pt x="10922" y="52994"/>
                    </a:lnTo>
                    <a:lnTo>
                      <a:pt x="10912" y="52959"/>
                    </a:lnTo>
                    <a:cubicBezTo>
                      <a:pt x="10114" y="50190"/>
                      <a:pt x="9615" y="48433"/>
                      <a:pt x="9387" y="47591"/>
                    </a:cubicBezTo>
                    <a:cubicBezTo>
                      <a:pt x="9308" y="47345"/>
                      <a:pt x="9221" y="47075"/>
                      <a:pt x="9127" y="46787"/>
                    </a:cubicBezTo>
                    <a:cubicBezTo>
                      <a:pt x="8297" y="44226"/>
                      <a:pt x="7042" y="40356"/>
                      <a:pt x="6371" y="39223"/>
                    </a:cubicBezTo>
                    <a:cubicBezTo>
                      <a:pt x="6039" y="38662"/>
                      <a:pt x="5885" y="37555"/>
                      <a:pt x="5947" y="36187"/>
                    </a:cubicBezTo>
                    <a:cubicBezTo>
                      <a:pt x="5949" y="36161"/>
                      <a:pt x="5950" y="36136"/>
                      <a:pt x="5952" y="36112"/>
                    </a:cubicBezTo>
                    <a:lnTo>
                      <a:pt x="5957" y="36031"/>
                    </a:lnTo>
                    <a:cubicBezTo>
                      <a:pt x="6002" y="35234"/>
                      <a:pt x="6122" y="34400"/>
                      <a:pt x="6299" y="33617"/>
                    </a:cubicBezTo>
                    <a:lnTo>
                      <a:pt x="6304" y="33599"/>
                    </a:lnTo>
                    <a:lnTo>
                      <a:pt x="6291" y="33585"/>
                    </a:lnTo>
                    <a:cubicBezTo>
                      <a:pt x="5834" y="33123"/>
                      <a:pt x="1789" y="29009"/>
                      <a:pt x="370" y="26451"/>
                    </a:cubicBezTo>
                    <a:cubicBezTo>
                      <a:pt x="173" y="26058"/>
                      <a:pt x="171" y="24950"/>
                      <a:pt x="171" y="24904"/>
                    </a:cubicBezTo>
                    <a:lnTo>
                      <a:pt x="171" y="24901"/>
                    </a:lnTo>
                    <a:cubicBezTo>
                      <a:pt x="182" y="24777"/>
                      <a:pt x="284" y="23664"/>
                      <a:pt x="281" y="22658"/>
                    </a:cubicBezTo>
                    <a:cubicBezTo>
                      <a:pt x="281" y="22320"/>
                      <a:pt x="287" y="22019"/>
                      <a:pt x="300" y="21764"/>
                    </a:cubicBezTo>
                    <a:lnTo>
                      <a:pt x="301" y="21730"/>
                    </a:lnTo>
                    <a:lnTo>
                      <a:pt x="268" y="21728"/>
                    </a:lnTo>
                    <a:cubicBezTo>
                      <a:pt x="203" y="21725"/>
                      <a:pt x="136" y="21721"/>
                      <a:pt x="70" y="21713"/>
                    </a:cubicBezTo>
                    <a:cubicBezTo>
                      <a:pt x="72" y="21629"/>
                      <a:pt x="72" y="21525"/>
                      <a:pt x="72" y="21395"/>
                    </a:cubicBezTo>
                    <a:cubicBezTo>
                      <a:pt x="75" y="20524"/>
                      <a:pt x="80" y="18710"/>
                      <a:pt x="443" y="16906"/>
                    </a:cubicBezTo>
                    <a:cubicBezTo>
                      <a:pt x="893" y="14682"/>
                      <a:pt x="1738" y="13203"/>
                      <a:pt x="2957" y="12512"/>
                    </a:cubicBezTo>
                    <a:cubicBezTo>
                      <a:pt x="3000" y="12502"/>
                      <a:pt x="3336" y="12425"/>
                      <a:pt x="3608" y="12389"/>
                    </a:cubicBezTo>
                    <a:lnTo>
                      <a:pt x="3617" y="12387"/>
                    </a:lnTo>
                    <a:lnTo>
                      <a:pt x="3625" y="12381"/>
                    </a:lnTo>
                    <a:cubicBezTo>
                      <a:pt x="3853" y="12185"/>
                      <a:pt x="3951" y="12130"/>
                      <a:pt x="3969" y="12129"/>
                    </a:cubicBezTo>
                    <a:cubicBezTo>
                      <a:pt x="4018" y="12129"/>
                      <a:pt x="4807" y="12113"/>
                      <a:pt x="4840" y="12112"/>
                    </a:cubicBezTo>
                    <a:lnTo>
                      <a:pt x="4848" y="12112"/>
                    </a:lnTo>
                    <a:lnTo>
                      <a:pt x="4856" y="12109"/>
                    </a:lnTo>
                    <a:cubicBezTo>
                      <a:pt x="4862" y="12106"/>
                      <a:pt x="5425" y="11826"/>
                      <a:pt x="5876" y="11632"/>
                    </a:cubicBezTo>
                    <a:cubicBezTo>
                      <a:pt x="5909" y="11616"/>
                      <a:pt x="5944" y="11601"/>
                      <a:pt x="5976" y="11587"/>
                    </a:cubicBezTo>
                    <a:lnTo>
                      <a:pt x="5990" y="11583"/>
                    </a:lnTo>
                    <a:lnTo>
                      <a:pt x="5996" y="11569"/>
                    </a:lnTo>
                    <a:cubicBezTo>
                      <a:pt x="6143" y="11195"/>
                      <a:pt x="6273" y="10866"/>
                      <a:pt x="6359" y="10656"/>
                    </a:cubicBezTo>
                    <a:cubicBezTo>
                      <a:pt x="6432" y="10470"/>
                      <a:pt x="6486" y="10338"/>
                      <a:pt x="6505" y="10291"/>
                    </a:cubicBezTo>
                    <a:cubicBezTo>
                      <a:pt x="6528" y="10290"/>
                      <a:pt x="6569" y="10288"/>
                      <a:pt x="6625" y="10288"/>
                    </a:cubicBezTo>
                    <a:cubicBezTo>
                      <a:pt x="6723" y="10288"/>
                      <a:pt x="6865" y="10293"/>
                      <a:pt x="7034" y="10312"/>
                    </a:cubicBezTo>
                    <a:lnTo>
                      <a:pt x="7070" y="10317"/>
                    </a:lnTo>
                    <a:lnTo>
                      <a:pt x="7073" y="10280"/>
                    </a:lnTo>
                    <a:cubicBezTo>
                      <a:pt x="7097" y="9786"/>
                      <a:pt x="7115" y="9335"/>
                      <a:pt x="7126" y="8941"/>
                    </a:cubicBezTo>
                    <a:cubicBezTo>
                      <a:pt x="7129" y="8858"/>
                      <a:pt x="7131" y="8774"/>
                      <a:pt x="7132" y="8690"/>
                    </a:cubicBezTo>
                    <a:lnTo>
                      <a:pt x="7134" y="8649"/>
                    </a:lnTo>
                    <a:lnTo>
                      <a:pt x="7097" y="8649"/>
                    </a:lnTo>
                    <a:cubicBezTo>
                      <a:pt x="7093" y="8649"/>
                      <a:pt x="7089" y="8649"/>
                      <a:pt x="7085" y="8649"/>
                    </a:cubicBezTo>
                    <a:cubicBezTo>
                      <a:pt x="6911" y="8649"/>
                      <a:pt x="6663" y="8552"/>
                      <a:pt x="6515" y="8329"/>
                    </a:cubicBezTo>
                    <a:cubicBezTo>
                      <a:pt x="6405" y="8164"/>
                      <a:pt x="6314" y="7874"/>
                      <a:pt x="6513" y="7434"/>
                    </a:cubicBezTo>
                    <a:lnTo>
                      <a:pt x="6528" y="7400"/>
                    </a:lnTo>
                    <a:lnTo>
                      <a:pt x="6493" y="7388"/>
                    </a:lnTo>
                    <a:cubicBezTo>
                      <a:pt x="5380" y="6983"/>
                      <a:pt x="4782" y="5943"/>
                      <a:pt x="4853" y="4535"/>
                    </a:cubicBezTo>
                    <a:cubicBezTo>
                      <a:pt x="4882" y="3980"/>
                      <a:pt x="5010" y="3385"/>
                      <a:pt x="5236" y="2770"/>
                    </a:cubicBezTo>
                    <a:cubicBezTo>
                      <a:pt x="5365" y="2422"/>
                      <a:pt x="5530" y="2099"/>
                      <a:pt x="5727" y="1813"/>
                    </a:cubicBezTo>
                    <a:lnTo>
                      <a:pt x="5743" y="1790"/>
                    </a:lnTo>
                    <a:lnTo>
                      <a:pt x="5724" y="1771"/>
                    </a:lnTo>
                    <a:cubicBezTo>
                      <a:pt x="5172" y="1196"/>
                      <a:pt x="4986" y="870"/>
                      <a:pt x="5045" y="812"/>
                    </a:cubicBezTo>
                    <a:cubicBezTo>
                      <a:pt x="5056" y="803"/>
                      <a:pt x="5068" y="798"/>
                      <a:pt x="5083" y="798"/>
                    </a:cubicBezTo>
                    <a:cubicBezTo>
                      <a:pt x="5085" y="798"/>
                      <a:pt x="5087" y="798"/>
                      <a:pt x="5090" y="798"/>
                    </a:cubicBezTo>
                    <a:cubicBezTo>
                      <a:pt x="5230" y="810"/>
                      <a:pt x="5519" y="1138"/>
                      <a:pt x="5680" y="1355"/>
                    </a:cubicBezTo>
                    <a:lnTo>
                      <a:pt x="5802" y="1520"/>
                    </a:lnTo>
                    <a:lnTo>
                      <a:pt x="5739" y="1324"/>
                    </a:lnTo>
                    <a:cubicBezTo>
                      <a:pt x="5622" y="954"/>
                      <a:pt x="5454" y="283"/>
                      <a:pt x="5565" y="106"/>
                    </a:cubicBezTo>
                    <a:cubicBezTo>
                      <a:pt x="5579" y="83"/>
                      <a:pt x="5596" y="72"/>
                      <a:pt x="5619" y="69"/>
                    </a:cubicBezTo>
                    <a:cubicBezTo>
                      <a:pt x="5622" y="69"/>
                      <a:pt x="5625" y="68"/>
                      <a:pt x="5628" y="68"/>
                    </a:cubicBezTo>
                    <a:close/>
                    <a:moveTo>
                      <a:pt x="5626" y="0"/>
                    </a:moveTo>
                    <a:cubicBezTo>
                      <a:pt x="5620" y="0"/>
                      <a:pt x="5614" y="1"/>
                      <a:pt x="5608" y="2"/>
                    </a:cubicBezTo>
                    <a:cubicBezTo>
                      <a:pt x="5565" y="8"/>
                      <a:pt x="5532" y="31"/>
                      <a:pt x="5507" y="71"/>
                    </a:cubicBezTo>
                    <a:cubicBezTo>
                      <a:pt x="5386" y="263"/>
                      <a:pt x="5532" y="855"/>
                      <a:pt x="5622" y="1171"/>
                    </a:cubicBezTo>
                    <a:cubicBezTo>
                      <a:pt x="5481" y="1002"/>
                      <a:pt x="5247" y="745"/>
                      <a:pt x="5094" y="733"/>
                    </a:cubicBezTo>
                    <a:cubicBezTo>
                      <a:pt x="5090" y="732"/>
                      <a:pt x="5086" y="732"/>
                      <a:pt x="5082" y="732"/>
                    </a:cubicBezTo>
                    <a:cubicBezTo>
                      <a:pt x="5049" y="732"/>
                      <a:pt x="5020" y="743"/>
                      <a:pt x="4998" y="765"/>
                    </a:cubicBezTo>
                    <a:cubicBezTo>
                      <a:pt x="4922" y="838"/>
                      <a:pt x="4987" y="1005"/>
                      <a:pt x="5206" y="1284"/>
                    </a:cubicBezTo>
                    <a:cubicBezTo>
                      <a:pt x="5356" y="1480"/>
                      <a:pt x="5545" y="1683"/>
                      <a:pt x="5655" y="1800"/>
                    </a:cubicBezTo>
                    <a:cubicBezTo>
                      <a:pt x="5461" y="2084"/>
                      <a:pt x="5299" y="2404"/>
                      <a:pt x="5172" y="2748"/>
                    </a:cubicBezTo>
                    <a:cubicBezTo>
                      <a:pt x="4943" y="3370"/>
                      <a:pt x="4813" y="3971"/>
                      <a:pt x="4784" y="4532"/>
                    </a:cubicBezTo>
                    <a:cubicBezTo>
                      <a:pt x="4712" y="5958"/>
                      <a:pt x="5313" y="7016"/>
                      <a:pt x="6435" y="7441"/>
                    </a:cubicBezTo>
                    <a:cubicBezTo>
                      <a:pt x="6244" y="7891"/>
                      <a:pt x="6340" y="8193"/>
                      <a:pt x="6458" y="8369"/>
                    </a:cubicBezTo>
                    <a:cubicBezTo>
                      <a:pt x="6614" y="8605"/>
                      <a:pt x="6868" y="8712"/>
                      <a:pt x="7063" y="8719"/>
                    </a:cubicBezTo>
                    <a:cubicBezTo>
                      <a:pt x="7062" y="8793"/>
                      <a:pt x="7059" y="8866"/>
                      <a:pt x="7057" y="8941"/>
                    </a:cubicBezTo>
                    <a:cubicBezTo>
                      <a:pt x="7047" y="9325"/>
                      <a:pt x="7030" y="9762"/>
                      <a:pt x="7005" y="10242"/>
                    </a:cubicBezTo>
                    <a:cubicBezTo>
                      <a:pt x="6847" y="10225"/>
                      <a:pt x="6715" y="10220"/>
                      <a:pt x="6623" y="10220"/>
                    </a:cubicBezTo>
                    <a:cubicBezTo>
                      <a:pt x="6534" y="10220"/>
                      <a:pt x="6482" y="10224"/>
                      <a:pt x="6478" y="10225"/>
                    </a:cubicBezTo>
                    <a:lnTo>
                      <a:pt x="6458" y="10227"/>
                    </a:lnTo>
                    <a:lnTo>
                      <a:pt x="6450" y="10247"/>
                    </a:lnTo>
                    <a:cubicBezTo>
                      <a:pt x="6450" y="10247"/>
                      <a:pt x="6389" y="10395"/>
                      <a:pt x="6294" y="10632"/>
                    </a:cubicBezTo>
                    <a:cubicBezTo>
                      <a:pt x="6210" y="10840"/>
                      <a:pt x="6082" y="11162"/>
                      <a:pt x="5937" y="11531"/>
                    </a:cubicBezTo>
                    <a:cubicBezTo>
                      <a:pt x="5908" y="11543"/>
                      <a:pt x="5879" y="11557"/>
                      <a:pt x="5848" y="11569"/>
                    </a:cubicBezTo>
                    <a:cubicBezTo>
                      <a:pt x="5421" y="11753"/>
                      <a:pt x="4897" y="12012"/>
                      <a:pt x="4831" y="12045"/>
                    </a:cubicBezTo>
                    <a:cubicBezTo>
                      <a:pt x="4749" y="12046"/>
                      <a:pt x="4013" y="12061"/>
                      <a:pt x="3969" y="12061"/>
                    </a:cubicBezTo>
                    <a:cubicBezTo>
                      <a:pt x="3951" y="12061"/>
                      <a:pt x="3894" y="12061"/>
                      <a:pt x="3588" y="12323"/>
                    </a:cubicBezTo>
                    <a:cubicBezTo>
                      <a:pt x="3298" y="12364"/>
                      <a:pt x="2940" y="12447"/>
                      <a:pt x="2936" y="12448"/>
                    </a:cubicBezTo>
                    <a:lnTo>
                      <a:pt x="2928" y="12451"/>
                    </a:lnTo>
                    <a:cubicBezTo>
                      <a:pt x="1688" y="13153"/>
                      <a:pt x="830" y="14647"/>
                      <a:pt x="376" y="16894"/>
                    </a:cubicBezTo>
                    <a:cubicBezTo>
                      <a:pt x="11" y="18704"/>
                      <a:pt x="6" y="20522"/>
                      <a:pt x="5" y="21397"/>
                    </a:cubicBezTo>
                    <a:cubicBezTo>
                      <a:pt x="3" y="21542"/>
                      <a:pt x="3" y="21657"/>
                      <a:pt x="2" y="21744"/>
                    </a:cubicBezTo>
                    <a:lnTo>
                      <a:pt x="0" y="21774"/>
                    </a:lnTo>
                    <a:lnTo>
                      <a:pt x="31" y="21777"/>
                    </a:lnTo>
                    <a:cubicBezTo>
                      <a:pt x="98" y="21787"/>
                      <a:pt x="165" y="21793"/>
                      <a:pt x="231" y="21796"/>
                    </a:cubicBezTo>
                    <a:cubicBezTo>
                      <a:pt x="219" y="22045"/>
                      <a:pt x="213" y="22335"/>
                      <a:pt x="214" y="22659"/>
                    </a:cubicBezTo>
                    <a:cubicBezTo>
                      <a:pt x="216" y="23662"/>
                      <a:pt x="115" y="24772"/>
                      <a:pt x="103" y="24896"/>
                    </a:cubicBezTo>
                    <a:cubicBezTo>
                      <a:pt x="103" y="24901"/>
                      <a:pt x="103" y="24904"/>
                      <a:pt x="103" y="24904"/>
                    </a:cubicBezTo>
                    <a:cubicBezTo>
                      <a:pt x="103" y="24951"/>
                      <a:pt x="101" y="26069"/>
                      <a:pt x="309" y="26485"/>
                    </a:cubicBezTo>
                    <a:cubicBezTo>
                      <a:pt x="1720" y="29027"/>
                      <a:pt x="5712" y="33099"/>
                      <a:pt x="6229" y="33621"/>
                    </a:cubicBezTo>
                    <a:cubicBezTo>
                      <a:pt x="6054" y="34392"/>
                      <a:pt x="5938" y="35213"/>
                      <a:pt x="5891" y="35996"/>
                    </a:cubicBezTo>
                    <a:lnTo>
                      <a:pt x="5889" y="35996"/>
                    </a:lnTo>
                    <a:lnTo>
                      <a:pt x="5883" y="36109"/>
                    </a:lnTo>
                    <a:cubicBezTo>
                      <a:pt x="5882" y="36135"/>
                      <a:pt x="5880" y="36159"/>
                      <a:pt x="5880" y="36185"/>
                    </a:cubicBezTo>
                    <a:cubicBezTo>
                      <a:pt x="5816" y="37566"/>
                      <a:pt x="5973" y="38687"/>
                      <a:pt x="6313" y="39258"/>
                    </a:cubicBezTo>
                    <a:cubicBezTo>
                      <a:pt x="6979" y="40387"/>
                      <a:pt x="8233" y="44252"/>
                      <a:pt x="9062" y="46809"/>
                    </a:cubicBezTo>
                    <a:cubicBezTo>
                      <a:pt x="9155" y="47098"/>
                      <a:pt x="9244" y="47367"/>
                      <a:pt x="9323" y="47611"/>
                    </a:cubicBezTo>
                    <a:cubicBezTo>
                      <a:pt x="9548" y="48450"/>
                      <a:pt x="10043" y="50194"/>
                      <a:pt x="10837" y="52943"/>
                    </a:cubicBezTo>
                    <a:cubicBezTo>
                      <a:pt x="10667" y="52985"/>
                      <a:pt x="10557" y="53148"/>
                      <a:pt x="10584" y="53321"/>
                    </a:cubicBezTo>
                    <a:cubicBezTo>
                      <a:pt x="10716" y="54162"/>
                      <a:pt x="11402" y="58462"/>
                      <a:pt x="11968" y="60621"/>
                    </a:cubicBezTo>
                    <a:lnTo>
                      <a:pt x="11973" y="60641"/>
                    </a:lnTo>
                    <a:lnTo>
                      <a:pt x="11994" y="60646"/>
                    </a:lnTo>
                    <a:cubicBezTo>
                      <a:pt x="12066" y="60660"/>
                      <a:pt x="12143" y="60668"/>
                      <a:pt x="12225" y="60668"/>
                    </a:cubicBezTo>
                    <a:cubicBezTo>
                      <a:pt x="12466" y="60668"/>
                      <a:pt x="12745" y="60605"/>
                      <a:pt x="13026" y="60485"/>
                    </a:cubicBezTo>
                    <a:cubicBezTo>
                      <a:pt x="14353" y="65035"/>
                      <a:pt x="15535" y="69061"/>
                      <a:pt x="15547" y="69102"/>
                    </a:cubicBezTo>
                    <a:lnTo>
                      <a:pt x="15555" y="69125"/>
                    </a:lnTo>
                    <a:lnTo>
                      <a:pt x="15579" y="69126"/>
                    </a:lnTo>
                    <a:cubicBezTo>
                      <a:pt x="15581" y="69126"/>
                      <a:pt x="15747" y="69134"/>
                      <a:pt x="16012" y="69143"/>
                    </a:cubicBezTo>
                    <a:cubicBezTo>
                      <a:pt x="16047" y="69268"/>
                      <a:pt x="16091" y="69418"/>
                      <a:pt x="16142" y="69588"/>
                    </a:cubicBezTo>
                    <a:cubicBezTo>
                      <a:pt x="16547" y="70936"/>
                      <a:pt x="17344" y="73395"/>
                      <a:pt x="17600" y="74188"/>
                    </a:cubicBezTo>
                    <a:cubicBezTo>
                      <a:pt x="17571" y="74193"/>
                      <a:pt x="17542" y="74208"/>
                      <a:pt x="17516" y="74231"/>
                    </a:cubicBezTo>
                    <a:cubicBezTo>
                      <a:pt x="17400" y="74335"/>
                      <a:pt x="17341" y="74620"/>
                      <a:pt x="17364" y="74970"/>
                    </a:cubicBezTo>
                    <a:cubicBezTo>
                      <a:pt x="17379" y="75184"/>
                      <a:pt x="17380" y="75604"/>
                      <a:pt x="17370" y="76182"/>
                    </a:cubicBezTo>
                    <a:cubicBezTo>
                      <a:pt x="17365" y="76450"/>
                      <a:pt x="17359" y="76650"/>
                      <a:pt x="17359" y="76653"/>
                    </a:cubicBezTo>
                    <a:lnTo>
                      <a:pt x="17357" y="76651"/>
                    </a:lnTo>
                    <a:lnTo>
                      <a:pt x="17356" y="76687"/>
                    </a:lnTo>
                    <a:lnTo>
                      <a:pt x="24265" y="76687"/>
                    </a:lnTo>
                    <a:cubicBezTo>
                      <a:pt x="24609" y="76687"/>
                      <a:pt x="24803" y="76428"/>
                      <a:pt x="24838" y="76187"/>
                    </a:cubicBezTo>
                    <a:cubicBezTo>
                      <a:pt x="24873" y="75947"/>
                      <a:pt x="24762" y="75722"/>
                      <a:pt x="24548" y="75601"/>
                    </a:cubicBezTo>
                    <a:cubicBezTo>
                      <a:pt x="24497" y="75574"/>
                      <a:pt x="24442" y="75548"/>
                      <a:pt x="24383" y="75525"/>
                    </a:cubicBezTo>
                    <a:cubicBezTo>
                      <a:pt x="24089" y="75410"/>
                      <a:pt x="23799" y="75330"/>
                      <a:pt x="23490" y="75245"/>
                    </a:cubicBezTo>
                    <a:cubicBezTo>
                      <a:pt x="22895" y="75080"/>
                      <a:pt x="22221" y="74893"/>
                      <a:pt x="21354" y="74404"/>
                    </a:cubicBezTo>
                    <a:cubicBezTo>
                      <a:pt x="21037" y="74225"/>
                      <a:pt x="20822" y="74035"/>
                      <a:pt x="20648" y="73883"/>
                    </a:cubicBezTo>
                    <a:cubicBezTo>
                      <a:pt x="20403" y="73669"/>
                      <a:pt x="20227" y="73513"/>
                      <a:pt x="19938" y="73513"/>
                    </a:cubicBezTo>
                    <a:cubicBezTo>
                      <a:pt x="19926" y="73513"/>
                      <a:pt x="19912" y="73513"/>
                      <a:pt x="19898" y="73514"/>
                    </a:cubicBezTo>
                    <a:cubicBezTo>
                      <a:pt x="19538" y="72250"/>
                      <a:pt x="19142" y="70186"/>
                      <a:pt x="18989" y="69353"/>
                    </a:cubicBezTo>
                    <a:cubicBezTo>
                      <a:pt x="18966" y="69230"/>
                      <a:pt x="18946" y="69126"/>
                      <a:pt x="18932" y="69044"/>
                    </a:cubicBezTo>
                    <a:cubicBezTo>
                      <a:pt x="19594" y="68947"/>
                      <a:pt x="19943" y="68791"/>
                      <a:pt x="19996" y="68568"/>
                    </a:cubicBezTo>
                    <a:lnTo>
                      <a:pt x="19998" y="68561"/>
                    </a:lnTo>
                    <a:lnTo>
                      <a:pt x="19996" y="68553"/>
                    </a:lnTo>
                    <a:cubicBezTo>
                      <a:pt x="19535" y="66605"/>
                      <a:pt x="18073" y="60381"/>
                      <a:pt x="18033" y="60211"/>
                    </a:cubicBezTo>
                    <a:cubicBezTo>
                      <a:pt x="18029" y="60112"/>
                      <a:pt x="17911" y="57813"/>
                      <a:pt x="17541" y="55336"/>
                    </a:cubicBezTo>
                    <a:cubicBezTo>
                      <a:pt x="18577" y="54808"/>
                      <a:pt x="19097" y="54039"/>
                      <a:pt x="19149" y="53960"/>
                    </a:cubicBezTo>
                    <a:cubicBezTo>
                      <a:pt x="19308" y="53858"/>
                      <a:pt x="22381" y="51862"/>
                      <a:pt x="23285" y="51226"/>
                    </a:cubicBezTo>
                    <a:lnTo>
                      <a:pt x="23421" y="51132"/>
                    </a:lnTo>
                    <a:cubicBezTo>
                      <a:pt x="24217" y="50575"/>
                      <a:pt x="24305" y="50512"/>
                      <a:pt x="24323" y="49727"/>
                    </a:cubicBezTo>
                    <a:cubicBezTo>
                      <a:pt x="27038" y="47898"/>
                      <a:pt x="28404" y="45378"/>
                      <a:pt x="27644" y="43594"/>
                    </a:cubicBezTo>
                    <a:cubicBezTo>
                      <a:pt x="25341" y="38203"/>
                      <a:pt x="18597" y="30585"/>
                      <a:pt x="18240" y="30183"/>
                    </a:cubicBezTo>
                    <a:cubicBezTo>
                      <a:pt x="18055" y="29515"/>
                      <a:pt x="17824" y="29064"/>
                      <a:pt x="17822" y="29059"/>
                    </a:cubicBezTo>
                    <a:cubicBezTo>
                      <a:pt x="17816" y="29049"/>
                      <a:pt x="17805" y="29039"/>
                      <a:pt x="17793" y="29035"/>
                    </a:cubicBezTo>
                    <a:cubicBezTo>
                      <a:pt x="17789" y="29035"/>
                      <a:pt x="17785" y="29033"/>
                      <a:pt x="17782" y="29033"/>
                    </a:cubicBezTo>
                    <a:cubicBezTo>
                      <a:pt x="17682" y="28920"/>
                      <a:pt x="17374" y="28792"/>
                      <a:pt x="17133" y="28703"/>
                    </a:cubicBezTo>
                    <a:cubicBezTo>
                      <a:pt x="17072" y="28682"/>
                      <a:pt x="17020" y="28663"/>
                      <a:pt x="16978" y="28650"/>
                    </a:cubicBezTo>
                    <a:cubicBezTo>
                      <a:pt x="16983" y="28621"/>
                      <a:pt x="16974" y="28590"/>
                      <a:pt x="16952" y="28569"/>
                    </a:cubicBezTo>
                    <a:cubicBezTo>
                      <a:pt x="16864" y="28481"/>
                      <a:pt x="16767" y="28387"/>
                      <a:pt x="16703" y="28322"/>
                    </a:cubicBezTo>
                    <a:cubicBezTo>
                      <a:pt x="16651" y="28270"/>
                      <a:pt x="16610" y="28229"/>
                      <a:pt x="16591" y="28209"/>
                    </a:cubicBezTo>
                    <a:cubicBezTo>
                      <a:pt x="16617" y="27954"/>
                      <a:pt x="16677" y="27378"/>
                      <a:pt x="16682" y="27168"/>
                    </a:cubicBezTo>
                    <a:cubicBezTo>
                      <a:pt x="16685" y="27027"/>
                      <a:pt x="16593" y="26804"/>
                      <a:pt x="16423" y="26537"/>
                    </a:cubicBezTo>
                    <a:cubicBezTo>
                      <a:pt x="16426" y="26524"/>
                      <a:pt x="16423" y="26509"/>
                      <a:pt x="16414" y="26497"/>
                    </a:cubicBezTo>
                    <a:cubicBezTo>
                      <a:pt x="16105" y="26060"/>
                      <a:pt x="15755" y="25661"/>
                      <a:pt x="15371" y="25311"/>
                    </a:cubicBezTo>
                    <a:cubicBezTo>
                      <a:pt x="15385" y="25142"/>
                      <a:pt x="15391" y="24947"/>
                      <a:pt x="15391" y="24731"/>
                    </a:cubicBezTo>
                    <a:cubicBezTo>
                      <a:pt x="15391" y="24210"/>
                      <a:pt x="15355" y="23523"/>
                      <a:pt x="15284" y="22690"/>
                    </a:cubicBezTo>
                    <a:cubicBezTo>
                      <a:pt x="15293" y="22681"/>
                      <a:pt x="15298" y="22667"/>
                      <a:pt x="15296" y="22653"/>
                    </a:cubicBezTo>
                    <a:cubicBezTo>
                      <a:pt x="15264" y="22271"/>
                      <a:pt x="15225" y="21863"/>
                      <a:pt x="15180" y="21439"/>
                    </a:cubicBezTo>
                    <a:lnTo>
                      <a:pt x="15180" y="21439"/>
                    </a:lnTo>
                    <a:cubicBezTo>
                      <a:pt x="15205" y="21462"/>
                      <a:pt x="15231" y="21485"/>
                      <a:pt x="15258" y="21510"/>
                    </a:cubicBezTo>
                    <a:cubicBezTo>
                      <a:pt x="15287" y="21536"/>
                      <a:pt x="15324" y="21550"/>
                      <a:pt x="15361" y="21550"/>
                    </a:cubicBezTo>
                    <a:cubicBezTo>
                      <a:pt x="15388" y="21550"/>
                      <a:pt x="15415" y="21543"/>
                      <a:pt x="15439" y="21528"/>
                    </a:cubicBezTo>
                    <a:cubicBezTo>
                      <a:pt x="15477" y="21505"/>
                      <a:pt x="15512" y="21482"/>
                      <a:pt x="15547" y="21459"/>
                    </a:cubicBezTo>
                    <a:lnTo>
                      <a:pt x="17093" y="22786"/>
                    </a:lnTo>
                    <a:cubicBezTo>
                      <a:pt x="17353" y="23084"/>
                      <a:pt x="17773" y="23162"/>
                      <a:pt x="18143" y="23162"/>
                    </a:cubicBezTo>
                    <a:cubicBezTo>
                      <a:pt x="18320" y="23162"/>
                      <a:pt x="18485" y="23145"/>
                      <a:pt x="18616" y="23124"/>
                    </a:cubicBezTo>
                    <a:cubicBezTo>
                      <a:pt x="18843" y="23088"/>
                      <a:pt x="19039" y="22933"/>
                      <a:pt x="19125" y="22719"/>
                    </a:cubicBezTo>
                    <a:cubicBezTo>
                      <a:pt x="19466" y="21872"/>
                      <a:pt x="20640" y="18736"/>
                      <a:pt x="21430" y="13960"/>
                    </a:cubicBezTo>
                    <a:cubicBezTo>
                      <a:pt x="21440" y="13904"/>
                      <a:pt x="21449" y="13849"/>
                      <a:pt x="21458" y="13792"/>
                    </a:cubicBezTo>
                    <a:lnTo>
                      <a:pt x="21467" y="13739"/>
                    </a:lnTo>
                    <a:lnTo>
                      <a:pt x="21935" y="13904"/>
                    </a:lnTo>
                    <a:cubicBezTo>
                      <a:pt x="21945" y="13907"/>
                      <a:pt x="21955" y="13909"/>
                      <a:pt x="21966" y="13909"/>
                    </a:cubicBezTo>
                    <a:cubicBezTo>
                      <a:pt x="22005" y="13909"/>
                      <a:pt x="22042" y="13884"/>
                      <a:pt x="22056" y="13846"/>
                    </a:cubicBezTo>
                    <a:lnTo>
                      <a:pt x="22150" y="13578"/>
                    </a:lnTo>
                    <a:cubicBezTo>
                      <a:pt x="22507" y="13457"/>
                      <a:pt x="22630" y="13301"/>
                      <a:pt x="22589" y="13026"/>
                    </a:cubicBezTo>
                    <a:cubicBezTo>
                      <a:pt x="22585" y="12994"/>
                      <a:pt x="22575" y="12960"/>
                      <a:pt x="22560" y="12928"/>
                    </a:cubicBezTo>
                    <a:cubicBezTo>
                      <a:pt x="22765" y="12814"/>
                      <a:pt x="22838" y="12665"/>
                      <a:pt x="22805" y="12436"/>
                    </a:cubicBezTo>
                    <a:cubicBezTo>
                      <a:pt x="22797" y="12389"/>
                      <a:pt x="22780" y="12340"/>
                      <a:pt x="22751" y="12291"/>
                    </a:cubicBezTo>
                    <a:cubicBezTo>
                      <a:pt x="22993" y="12173"/>
                      <a:pt x="23077" y="12022"/>
                      <a:pt x="23042" y="11775"/>
                    </a:cubicBezTo>
                    <a:cubicBezTo>
                      <a:pt x="23034" y="11727"/>
                      <a:pt x="23016" y="11679"/>
                      <a:pt x="22987" y="11630"/>
                    </a:cubicBezTo>
                    <a:cubicBezTo>
                      <a:pt x="23228" y="11513"/>
                      <a:pt x="23314" y="11361"/>
                      <a:pt x="23277" y="11115"/>
                    </a:cubicBezTo>
                    <a:cubicBezTo>
                      <a:pt x="23263" y="11022"/>
                      <a:pt x="23210" y="10927"/>
                      <a:pt x="23115" y="10837"/>
                    </a:cubicBezTo>
                    <a:lnTo>
                      <a:pt x="23806" y="8878"/>
                    </a:lnTo>
                    <a:cubicBezTo>
                      <a:pt x="23823" y="8828"/>
                      <a:pt x="23797" y="8774"/>
                      <a:pt x="23748" y="8756"/>
                    </a:cubicBezTo>
                    <a:lnTo>
                      <a:pt x="20796" y="7716"/>
                    </a:lnTo>
                    <a:cubicBezTo>
                      <a:pt x="20786" y="7713"/>
                      <a:pt x="20775" y="7711"/>
                      <a:pt x="20765" y="7711"/>
                    </a:cubicBezTo>
                    <a:cubicBezTo>
                      <a:pt x="20726" y="7711"/>
                      <a:pt x="20688" y="7736"/>
                      <a:pt x="20675" y="7774"/>
                    </a:cubicBezTo>
                    <a:lnTo>
                      <a:pt x="18925" y="12742"/>
                    </a:lnTo>
                    <a:cubicBezTo>
                      <a:pt x="18908" y="12792"/>
                      <a:pt x="18934" y="12846"/>
                      <a:pt x="18983" y="12864"/>
                    </a:cubicBezTo>
                    <a:lnTo>
                      <a:pt x="19660" y="13103"/>
                    </a:lnTo>
                    <a:cubicBezTo>
                      <a:pt x="19625" y="13233"/>
                      <a:pt x="19583" y="13381"/>
                      <a:pt x="19539" y="13541"/>
                    </a:cubicBezTo>
                    <a:cubicBezTo>
                      <a:pt x="19180" y="14850"/>
                      <a:pt x="18519" y="17189"/>
                      <a:pt x="18139" y="18160"/>
                    </a:cubicBezTo>
                    <a:cubicBezTo>
                      <a:pt x="18087" y="18292"/>
                      <a:pt x="18022" y="18434"/>
                      <a:pt x="17938" y="18593"/>
                    </a:cubicBezTo>
                    <a:cubicBezTo>
                      <a:pt x="17867" y="18732"/>
                      <a:pt x="17785" y="18871"/>
                      <a:pt x="17720" y="18986"/>
                    </a:cubicBezTo>
                    <a:cubicBezTo>
                      <a:pt x="17634" y="18863"/>
                      <a:pt x="17541" y="18724"/>
                      <a:pt x="17441" y="18568"/>
                    </a:cubicBezTo>
                    <a:cubicBezTo>
                      <a:pt x="17409" y="18518"/>
                      <a:pt x="17377" y="18467"/>
                      <a:pt x="17347" y="18417"/>
                    </a:cubicBezTo>
                    <a:cubicBezTo>
                      <a:pt x="17402" y="17876"/>
                      <a:pt x="17399" y="17353"/>
                      <a:pt x="17397" y="17275"/>
                    </a:cubicBezTo>
                    <a:cubicBezTo>
                      <a:pt x="17431" y="17217"/>
                      <a:pt x="17590" y="16911"/>
                      <a:pt x="17393" y="16561"/>
                    </a:cubicBezTo>
                    <a:cubicBezTo>
                      <a:pt x="17201" y="16221"/>
                      <a:pt x="16568" y="16205"/>
                      <a:pt x="16411" y="16205"/>
                    </a:cubicBezTo>
                    <a:cubicBezTo>
                      <a:pt x="16403" y="16006"/>
                      <a:pt x="16348" y="14977"/>
                      <a:pt x="16124" y="14398"/>
                    </a:cubicBezTo>
                    <a:cubicBezTo>
                      <a:pt x="15861" y="13717"/>
                      <a:pt x="13735" y="12253"/>
                      <a:pt x="13580" y="12147"/>
                    </a:cubicBezTo>
                    <a:cubicBezTo>
                      <a:pt x="13544" y="12060"/>
                      <a:pt x="13492" y="12002"/>
                      <a:pt x="13428" y="11974"/>
                    </a:cubicBezTo>
                    <a:cubicBezTo>
                      <a:pt x="13396" y="11960"/>
                      <a:pt x="13365" y="11954"/>
                      <a:pt x="13337" y="11954"/>
                    </a:cubicBezTo>
                    <a:cubicBezTo>
                      <a:pt x="13306" y="11954"/>
                      <a:pt x="13278" y="11960"/>
                      <a:pt x="13257" y="11967"/>
                    </a:cubicBezTo>
                    <a:cubicBezTo>
                      <a:pt x="13250" y="11964"/>
                      <a:pt x="13242" y="11962"/>
                      <a:pt x="13235" y="11962"/>
                    </a:cubicBezTo>
                    <a:cubicBezTo>
                      <a:pt x="13229" y="11962"/>
                      <a:pt x="13224" y="11963"/>
                      <a:pt x="13219" y="11965"/>
                    </a:cubicBezTo>
                    <a:cubicBezTo>
                      <a:pt x="12921" y="11818"/>
                      <a:pt x="12560" y="11725"/>
                      <a:pt x="12308" y="11673"/>
                    </a:cubicBezTo>
                    <a:cubicBezTo>
                      <a:pt x="12231" y="11658"/>
                      <a:pt x="12167" y="11646"/>
                      <a:pt x="12126" y="11639"/>
                    </a:cubicBezTo>
                    <a:cubicBezTo>
                      <a:pt x="12135" y="11618"/>
                      <a:pt x="12144" y="11595"/>
                      <a:pt x="12147" y="11580"/>
                    </a:cubicBezTo>
                    <a:cubicBezTo>
                      <a:pt x="12152" y="11568"/>
                      <a:pt x="12150" y="11554"/>
                      <a:pt x="12144" y="11542"/>
                    </a:cubicBezTo>
                    <a:cubicBezTo>
                      <a:pt x="12138" y="11531"/>
                      <a:pt x="12127" y="11522"/>
                      <a:pt x="12115" y="11517"/>
                    </a:cubicBezTo>
                    <a:cubicBezTo>
                      <a:pt x="12110" y="11517"/>
                      <a:pt x="12107" y="11516"/>
                      <a:pt x="12103" y="11516"/>
                    </a:cubicBezTo>
                    <a:cubicBezTo>
                      <a:pt x="11754" y="11112"/>
                      <a:pt x="11311" y="10679"/>
                      <a:pt x="11306" y="10675"/>
                    </a:cubicBezTo>
                    <a:lnTo>
                      <a:pt x="11300" y="10670"/>
                    </a:lnTo>
                    <a:cubicBezTo>
                      <a:pt x="11294" y="10666"/>
                      <a:pt x="11173" y="10595"/>
                      <a:pt x="10855" y="10571"/>
                    </a:cubicBezTo>
                    <a:cubicBezTo>
                      <a:pt x="11612" y="10503"/>
                      <a:pt x="12043" y="10010"/>
                      <a:pt x="12149" y="9658"/>
                    </a:cubicBezTo>
                    <a:cubicBezTo>
                      <a:pt x="12474" y="8470"/>
                      <a:pt x="12341" y="5388"/>
                      <a:pt x="12269" y="4119"/>
                    </a:cubicBezTo>
                    <a:cubicBezTo>
                      <a:pt x="12268" y="4081"/>
                      <a:pt x="12265" y="4046"/>
                      <a:pt x="12263" y="4013"/>
                    </a:cubicBezTo>
                    <a:lnTo>
                      <a:pt x="12263" y="4000"/>
                    </a:lnTo>
                    <a:cubicBezTo>
                      <a:pt x="12320" y="3939"/>
                      <a:pt x="12636" y="3582"/>
                      <a:pt x="12713" y="3096"/>
                    </a:cubicBezTo>
                    <a:cubicBezTo>
                      <a:pt x="12774" y="2703"/>
                      <a:pt x="12668" y="2329"/>
                      <a:pt x="12396" y="1982"/>
                    </a:cubicBezTo>
                    <a:cubicBezTo>
                      <a:pt x="12182" y="1708"/>
                      <a:pt x="11898" y="1497"/>
                      <a:pt x="11572" y="1369"/>
                    </a:cubicBezTo>
                    <a:cubicBezTo>
                      <a:pt x="11217" y="653"/>
                      <a:pt x="10091" y="136"/>
                      <a:pt x="8884" y="136"/>
                    </a:cubicBezTo>
                    <a:cubicBezTo>
                      <a:pt x="7810" y="136"/>
                      <a:pt x="6831" y="526"/>
                      <a:pt x="6120" y="1236"/>
                    </a:cubicBezTo>
                    <a:cubicBezTo>
                      <a:pt x="6026" y="652"/>
                      <a:pt x="5865" y="0"/>
                      <a:pt x="5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749;p37">
              <a:extLst>
                <a:ext uri="{FF2B5EF4-FFF2-40B4-BE49-F238E27FC236}">
                  <a16:creationId xmlns:a16="http://schemas.microsoft.com/office/drawing/2014/main" id="{233B2586-92ED-7338-6968-9E1307EA2B55}"/>
                </a:ext>
              </a:extLst>
            </p:cNvPr>
            <p:cNvGrpSpPr/>
            <p:nvPr/>
          </p:nvGrpSpPr>
          <p:grpSpPr>
            <a:xfrm>
              <a:off x="4825898" y="1492688"/>
              <a:ext cx="1147199" cy="637372"/>
              <a:chOff x="315275" y="3124950"/>
              <a:chExt cx="658175" cy="365675"/>
            </a:xfrm>
          </p:grpSpPr>
          <p:sp>
            <p:nvSpPr>
              <p:cNvPr id="21" name="Google Shape;750;p37">
                <a:extLst>
                  <a:ext uri="{FF2B5EF4-FFF2-40B4-BE49-F238E27FC236}">
                    <a16:creationId xmlns:a16="http://schemas.microsoft.com/office/drawing/2014/main" id="{CB4AD5C4-5B6F-BED6-7ABF-13774C0FBF09}"/>
                  </a:ext>
                </a:extLst>
              </p:cNvPr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751;p37">
                <a:extLst>
                  <a:ext uri="{FF2B5EF4-FFF2-40B4-BE49-F238E27FC236}">
                    <a16:creationId xmlns:a16="http://schemas.microsoft.com/office/drawing/2014/main" id="{A3DB9AE3-161D-8644-633A-0B0A2C03EAB8}"/>
                  </a:ext>
                </a:extLst>
              </p:cNvPr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752;p37">
                <a:extLst>
                  <a:ext uri="{FF2B5EF4-FFF2-40B4-BE49-F238E27FC236}">
                    <a16:creationId xmlns:a16="http://schemas.microsoft.com/office/drawing/2014/main" id="{F647E87E-A1A6-83EE-A4F1-A1A433211F03}"/>
                  </a:ext>
                </a:extLst>
              </p:cNvPr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753;p37">
                <a:extLst>
                  <a:ext uri="{FF2B5EF4-FFF2-40B4-BE49-F238E27FC236}">
                    <a16:creationId xmlns:a16="http://schemas.microsoft.com/office/drawing/2014/main" id="{9F4510C1-7A99-FF6B-8FF2-652D494F6F59}"/>
                  </a:ext>
                </a:extLst>
              </p:cNvPr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754;p37">
                <a:extLst>
                  <a:ext uri="{FF2B5EF4-FFF2-40B4-BE49-F238E27FC236}">
                    <a16:creationId xmlns:a16="http://schemas.microsoft.com/office/drawing/2014/main" id="{481BF648-713B-3F3C-F4BC-8E1A44F5DE92}"/>
                  </a:ext>
                </a:extLst>
              </p:cNvPr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755;p37">
                <a:extLst>
                  <a:ext uri="{FF2B5EF4-FFF2-40B4-BE49-F238E27FC236}">
                    <a16:creationId xmlns:a16="http://schemas.microsoft.com/office/drawing/2014/main" id="{2CB0E470-4E18-C7A7-E1A9-966330033952}"/>
                  </a:ext>
                </a:extLst>
              </p:cNvPr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756;p37">
              <a:extLst>
                <a:ext uri="{FF2B5EF4-FFF2-40B4-BE49-F238E27FC236}">
                  <a16:creationId xmlns:a16="http://schemas.microsoft.com/office/drawing/2014/main" id="{184ABC49-A2ED-A40D-76B4-3B45C0760ECE}"/>
                </a:ext>
              </a:extLst>
            </p:cNvPr>
            <p:cNvGrpSpPr/>
            <p:nvPr/>
          </p:nvGrpSpPr>
          <p:grpSpPr>
            <a:xfrm>
              <a:off x="7112551" y="535097"/>
              <a:ext cx="1397100" cy="760518"/>
              <a:chOff x="238125" y="2409350"/>
              <a:chExt cx="760575" cy="414000"/>
            </a:xfrm>
          </p:grpSpPr>
          <p:sp>
            <p:nvSpPr>
              <p:cNvPr id="9" name="Google Shape;757;p37">
                <a:extLst>
                  <a:ext uri="{FF2B5EF4-FFF2-40B4-BE49-F238E27FC236}">
                    <a16:creationId xmlns:a16="http://schemas.microsoft.com/office/drawing/2014/main" id="{9A33B431-D1A6-E6F0-AE66-136B3CF335BA}"/>
                  </a:ext>
                </a:extLst>
              </p:cNvPr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758;p37">
                <a:extLst>
                  <a:ext uri="{FF2B5EF4-FFF2-40B4-BE49-F238E27FC236}">
                    <a16:creationId xmlns:a16="http://schemas.microsoft.com/office/drawing/2014/main" id="{63407E4A-56D0-1CD1-1186-8D17919A6C89}"/>
                  </a:ext>
                </a:extLst>
              </p:cNvPr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759;p37">
                <a:extLst>
                  <a:ext uri="{FF2B5EF4-FFF2-40B4-BE49-F238E27FC236}">
                    <a16:creationId xmlns:a16="http://schemas.microsoft.com/office/drawing/2014/main" id="{B1D108BC-EBC1-F48A-E8DF-AAF89A84D28E}"/>
                  </a:ext>
                </a:extLst>
              </p:cNvPr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760;p37">
                <a:extLst>
                  <a:ext uri="{FF2B5EF4-FFF2-40B4-BE49-F238E27FC236}">
                    <a16:creationId xmlns:a16="http://schemas.microsoft.com/office/drawing/2014/main" id="{6C2EBB39-21B2-6976-10AB-9A2F361AF321}"/>
                  </a:ext>
                </a:extLst>
              </p:cNvPr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761;p37">
                <a:extLst>
                  <a:ext uri="{FF2B5EF4-FFF2-40B4-BE49-F238E27FC236}">
                    <a16:creationId xmlns:a16="http://schemas.microsoft.com/office/drawing/2014/main" id="{21669266-21D8-3A08-6E1E-2FBCBDFD2E4F}"/>
                  </a:ext>
                </a:extLst>
              </p:cNvPr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762;p37">
                <a:extLst>
                  <a:ext uri="{FF2B5EF4-FFF2-40B4-BE49-F238E27FC236}">
                    <a16:creationId xmlns:a16="http://schemas.microsoft.com/office/drawing/2014/main" id="{A46920B6-A04D-D87E-776F-814865B15E85}"/>
                  </a:ext>
                </a:extLst>
              </p:cNvPr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763;p37">
                <a:extLst>
                  <a:ext uri="{FF2B5EF4-FFF2-40B4-BE49-F238E27FC236}">
                    <a16:creationId xmlns:a16="http://schemas.microsoft.com/office/drawing/2014/main" id="{8194A7A6-AC2D-D47C-D8FF-9FCAFB68A8DF}"/>
                  </a:ext>
                </a:extLst>
              </p:cNvPr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764;p37">
                <a:extLst>
                  <a:ext uri="{FF2B5EF4-FFF2-40B4-BE49-F238E27FC236}">
                    <a16:creationId xmlns:a16="http://schemas.microsoft.com/office/drawing/2014/main" id="{F374CF6F-0602-5DC9-B50F-5C29561197C4}"/>
                  </a:ext>
                </a:extLst>
              </p:cNvPr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765;p37">
                <a:extLst>
                  <a:ext uri="{FF2B5EF4-FFF2-40B4-BE49-F238E27FC236}">
                    <a16:creationId xmlns:a16="http://schemas.microsoft.com/office/drawing/2014/main" id="{608378C3-4EB0-DD64-068C-2321C3999B30}"/>
                  </a:ext>
                </a:extLst>
              </p:cNvPr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66;p37">
                <a:extLst>
                  <a:ext uri="{FF2B5EF4-FFF2-40B4-BE49-F238E27FC236}">
                    <a16:creationId xmlns:a16="http://schemas.microsoft.com/office/drawing/2014/main" id="{6DA148DA-A627-887A-3F43-DBA8B449A9FD}"/>
                  </a:ext>
                </a:extLst>
              </p:cNvPr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767;p37">
                <a:extLst>
                  <a:ext uri="{FF2B5EF4-FFF2-40B4-BE49-F238E27FC236}">
                    <a16:creationId xmlns:a16="http://schemas.microsoft.com/office/drawing/2014/main" id="{C19A86B0-6FC7-A391-A169-6ABE5B7AB422}"/>
                  </a:ext>
                </a:extLst>
              </p:cNvPr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768;p37">
                <a:extLst>
                  <a:ext uri="{FF2B5EF4-FFF2-40B4-BE49-F238E27FC236}">
                    <a16:creationId xmlns:a16="http://schemas.microsoft.com/office/drawing/2014/main" id="{3A5ABB4B-E0E6-4CFB-6957-5883272CB313}"/>
                  </a:ext>
                </a:extLst>
              </p:cNvPr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49" name="Google Shape;623;p37">
            <a:extLst>
              <a:ext uri="{FF2B5EF4-FFF2-40B4-BE49-F238E27FC236}">
                <a16:creationId xmlns:a16="http://schemas.microsoft.com/office/drawing/2014/main" id="{806B7795-4801-0269-2365-600B3AB110D1}"/>
              </a:ext>
            </a:extLst>
          </p:cNvPr>
          <p:cNvCxnSpPr/>
          <p:nvPr/>
        </p:nvCxnSpPr>
        <p:spPr>
          <a:xfrm>
            <a:off x="2478072" y="912864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1111307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23F78154-7A67-B15B-E7A1-35494D246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3150" y="1300976"/>
            <a:ext cx="7567961" cy="3307524"/>
          </a:xfrm>
        </p:spPr>
        <p:txBody>
          <a:bodyPr/>
          <a:lstStyle/>
          <a:p>
            <a:pPr marL="482600" indent="-342900">
              <a:buFont typeface="Wingdings" panose="05000000000000000000" pitchFamily="2" charset="2"/>
              <a:buChar char="q"/>
            </a:pPr>
            <a:r>
              <a:rPr lang="en-US" sz="1800" dirty="0"/>
              <a:t>Introduction</a:t>
            </a:r>
          </a:p>
          <a:p>
            <a:pPr marL="482600" indent="-342900">
              <a:buFont typeface="Wingdings" panose="05000000000000000000" pitchFamily="2" charset="2"/>
              <a:buChar char="q"/>
            </a:pPr>
            <a:r>
              <a:rPr lang="en-US" sz="1800" dirty="0"/>
              <a:t>Aims &amp;Objectives</a:t>
            </a:r>
          </a:p>
          <a:p>
            <a:pPr marL="482600" indent="-342900">
              <a:buFont typeface="Wingdings" panose="05000000000000000000" pitchFamily="2" charset="2"/>
              <a:buChar char="q"/>
            </a:pPr>
            <a:r>
              <a:rPr lang="en-US" sz="1800" dirty="0"/>
              <a:t>Literature Review</a:t>
            </a:r>
          </a:p>
          <a:p>
            <a:pPr marL="482600" indent="-342900">
              <a:buFont typeface="Wingdings" panose="05000000000000000000" pitchFamily="2" charset="2"/>
              <a:buChar char="q"/>
            </a:pPr>
            <a:r>
              <a:rPr lang="en-US" sz="1800" dirty="0"/>
              <a:t>Methodology</a:t>
            </a:r>
          </a:p>
          <a:p>
            <a:pPr marL="482600" indent="-342900">
              <a:buFont typeface="Wingdings" panose="05000000000000000000" pitchFamily="2" charset="2"/>
              <a:buChar char="q"/>
            </a:pPr>
            <a:r>
              <a:rPr lang="en-US" sz="1800" dirty="0"/>
              <a:t>Results &amp; Comparison</a:t>
            </a:r>
          </a:p>
          <a:p>
            <a:pPr marL="482600" indent="-342900">
              <a:buFont typeface="Wingdings" panose="05000000000000000000" pitchFamily="2" charset="2"/>
              <a:buChar char="q"/>
            </a:pPr>
            <a:r>
              <a:rPr lang="en-US" sz="1800" dirty="0"/>
              <a:t>Discussion &amp; Future work</a:t>
            </a:r>
          </a:p>
          <a:p>
            <a:pPr marL="482600" indent="-342900">
              <a:buFont typeface="Wingdings" panose="05000000000000000000" pitchFamily="2" charset="2"/>
              <a:buChar char="q"/>
            </a:pPr>
            <a:r>
              <a:rPr lang="en-US" sz="1800" dirty="0"/>
              <a:t>Conclusion</a:t>
            </a:r>
          </a:p>
          <a:p>
            <a:pPr marL="482600" indent="-342900">
              <a:buFont typeface="Wingdings" panose="05000000000000000000" pitchFamily="2" charset="2"/>
              <a:buChar char="q"/>
            </a:pPr>
            <a:endParaRPr lang="en-US" sz="1800" dirty="0"/>
          </a:p>
          <a:p>
            <a:pPr marL="482600" indent="-342900">
              <a:buFont typeface="Wingdings" panose="05000000000000000000" pitchFamily="2" charset="2"/>
              <a:buChar char="q"/>
            </a:pPr>
            <a:endParaRPr lang="en-US" sz="1800" dirty="0"/>
          </a:p>
          <a:p>
            <a:pPr marL="482600" indent="-342900">
              <a:buFont typeface="Wingdings" panose="05000000000000000000" pitchFamily="2" charset="2"/>
              <a:buChar char="q"/>
            </a:pPr>
            <a:endParaRPr lang="en-GB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5642881" cy="1158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" dirty="0">
                <a:solidFill>
                  <a:schemeClr val="accent3"/>
                </a:solidFill>
              </a:rPr>
              <a:t>Introduction</a:t>
            </a:r>
            <a:br>
              <a:rPr lang="en" dirty="0">
                <a:solidFill>
                  <a:schemeClr val="accent3"/>
                </a:solidFill>
              </a:rPr>
            </a:br>
            <a:endParaRPr sz="1400" dirty="0"/>
          </a:p>
        </p:txBody>
      </p:sp>
      <p:grpSp>
        <p:nvGrpSpPr>
          <p:cNvPr id="210" name="Google Shape;210;p24"/>
          <p:cNvGrpSpPr/>
          <p:nvPr/>
        </p:nvGrpSpPr>
        <p:grpSpPr>
          <a:xfrm flipH="1">
            <a:off x="5932613" y="91438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82" name="Google Shape;282;p25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Pneumonia: a leading cause of child mortality worldwide</a:t>
            </a:r>
          </a:p>
          <a:p>
            <a:pPr marL="285750" indent="-285750"/>
            <a:r>
              <a:rPr lang="en-US" dirty="0"/>
              <a:t>Over 800,000 child deaths annually (WHO)</a:t>
            </a:r>
          </a:p>
          <a:p>
            <a:pPr marL="285750" indent="-285750"/>
            <a:r>
              <a:rPr lang="en-US" dirty="0"/>
              <a:t>Early detection is critical to reduce mortality</a:t>
            </a:r>
          </a:p>
          <a:p>
            <a:pPr marL="285750" indent="-285750"/>
            <a:r>
              <a:rPr lang="en-US" dirty="0"/>
              <a:t>Chest X-rays are standard for diagnosis but require expert interpretation</a:t>
            </a:r>
          </a:p>
          <a:p>
            <a:pPr marL="285750" indent="-285750"/>
            <a:r>
              <a:rPr lang="en-US" dirty="0"/>
              <a:t>AI, specifically CNNs, offers accurate, scalable, and efficient detection</a:t>
            </a:r>
            <a:endParaRPr dirty="0"/>
          </a:p>
        </p:txBody>
      </p:sp>
      <p:grpSp>
        <p:nvGrpSpPr>
          <p:cNvPr id="283" name="Google Shape;283;p25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284" name="Google Shape;284;p25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85" name="Google Shape;285;p25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5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5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5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5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5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5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5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5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5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5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5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298" name="Google Shape;298;p25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5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5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5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5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5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5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5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5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5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5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5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5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5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5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5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5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5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5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5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5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5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5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5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5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5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5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5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5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5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5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5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5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5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5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5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5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5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5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5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5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5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5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5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5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5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5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5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5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5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5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5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5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5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5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5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5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5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5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5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5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5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5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5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5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5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5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5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5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5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5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5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5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5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5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5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5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5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5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5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5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5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5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5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5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5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5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5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5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5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5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5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5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5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5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5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5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5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5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5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5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5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5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5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5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5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5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5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5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5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5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5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5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5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5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5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5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5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5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5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5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5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5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5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5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5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5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5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5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5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5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5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5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3" name="Google Shape;433;p25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434" name="Google Shape;434;p25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5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5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5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5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5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40" name="Google Shape;440;p25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Problem Statement</a:t>
            </a:r>
            <a:endParaRPr dirty="0"/>
          </a:p>
        </p:txBody>
      </p:sp>
      <p:sp>
        <p:nvSpPr>
          <p:cNvPr id="454" name="Google Shape;454;p2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Pneumonia diagnosis primarily relies on chest X-rays, which require skilled interpretation by trained radiologists.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Manual reading of X-ray images is often slow and prone to human errors, potentially delaying accurate treatment.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Many low-resource regions face a severe shortage of radiologists, making timely and reliable diagnosis a significant challenge.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dirty="0"/>
          </a:p>
        </p:txBody>
      </p:sp>
      <p:pic>
        <p:nvPicPr>
          <p:cNvPr id="474" name="Picture 473">
            <a:extLst>
              <a:ext uri="{FF2B5EF4-FFF2-40B4-BE49-F238E27FC236}">
                <a16:creationId xmlns:a16="http://schemas.microsoft.com/office/drawing/2014/main" id="{18C480BC-DDF9-5155-736F-935FCEB11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819" y="1918136"/>
            <a:ext cx="2491804" cy="19829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AF9C-FB2D-58A7-0084-B67DABD31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&amp; 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EC06C-3522-F1D6-6BB2-259FBC26B3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numCol="2"/>
          <a:lstStyle/>
          <a:p>
            <a:pPr>
              <a:lnSpc>
                <a:spcPct val="100000"/>
              </a:lnSpc>
            </a:pPr>
            <a:r>
              <a:rPr lang="en-US" dirty="0"/>
              <a:t>Develop a lightweight, custom CNN capable of accurately detecting pneumonia from pediatric chest X-rays.</a:t>
            </a:r>
          </a:p>
          <a:p>
            <a:pPr>
              <a:lnSpc>
                <a:spcPct val="100000"/>
              </a:lnSpc>
            </a:pPr>
            <a:r>
              <a:rPr lang="en-US" dirty="0"/>
              <a:t>Ensure high efficiency so the model can run on devices with limited computational resources.</a:t>
            </a:r>
          </a:p>
          <a:p>
            <a:pPr>
              <a:lnSpc>
                <a:spcPct val="100000"/>
              </a:lnSpc>
            </a:pPr>
            <a:r>
              <a:rPr lang="en-US" dirty="0"/>
              <a:t>Integrate rule-based clinical support to provide actionable guidance for healthcare professionals.</a:t>
            </a:r>
          </a:p>
          <a:p>
            <a:pPr>
              <a:lnSpc>
                <a:spcPct val="100000"/>
              </a:lnSpc>
            </a:pPr>
            <a:r>
              <a:rPr lang="en-US" dirty="0"/>
              <a:t>Enable deployment in low-resource settings, improving access to timely and reliable pneumonia diagnosis.</a:t>
            </a:r>
            <a:endParaRPr lang="en-GB" dirty="0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A8910352-9AC9-5AAD-54AF-25EB9DF0A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747" y="1468179"/>
            <a:ext cx="2607713" cy="341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31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Literature Review</a:t>
            </a:r>
            <a:endParaRPr dirty="0"/>
          </a:p>
        </p:txBody>
      </p:sp>
      <p:sp>
        <p:nvSpPr>
          <p:cNvPr id="462" name="Google Shape;462;p28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Pre-trained Models:</a:t>
            </a:r>
          </a:p>
          <a:p>
            <a:pPr marL="342900" indent="-342900"/>
            <a:r>
              <a:rPr lang="en-GB" dirty="0" err="1"/>
              <a:t>CheXNet</a:t>
            </a:r>
            <a:r>
              <a:rPr lang="en-GB" dirty="0"/>
              <a:t> (DenseNet121): AUC 0.76 – accurate but resource-heavy.</a:t>
            </a:r>
          </a:p>
          <a:p>
            <a:pPr marL="342900" indent="-342900"/>
            <a:r>
              <a:rPr lang="en-US" dirty="0"/>
              <a:t>InceptionV3: ~92.8% accuracy – effective but computationally expensive.</a:t>
            </a:r>
          </a:p>
          <a:p>
            <a:pPr marL="0" indent="0">
              <a:buNone/>
            </a:pPr>
            <a:r>
              <a:rPr lang="en-GB" b="1" dirty="0"/>
              <a:t>Other Approaches:</a:t>
            </a:r>
          </a:p>
          <a:p>
            <a:pPr marL="285750" indent="-285750"/>
            <a:r>
              <a:rPr lang="en-US" dirty="0"/>
              <a:t>Ensemble Models: Combine multiple networks to achieve high accuracy (~96.4%) but are complex and resource-intensive.</a:t>
            </a:r>
          </a:p>
          <a:p>
            <a:pPr marL="285750" indent="-285750"/>
            <a:r>
              <a:rPr lang="en-US" dirty="0"/>
              <a:t>Custom CNNs: Offer simpler architectures and faster inference times, making them more deployable in practical scenarios.</a:t>
            </a:r>
          </a:p>
          <a:p>
            <a:pPr marL="285750" indent="-285750"/>
            <a:r>
              <a:rPr lang="en-US" dirty="0"/>
              <a:t>Limitations: Often lack interpretability and detailed clinical support, which reduces their real-world usability.</a:t>
            </a:r>
          </a:p>
          <a:p>
            <a:pPr marL="0" indent="0">
              <a:buNone/>
            </a:pPr>
            <a:r>
              <a:rPr lang="en-US" b="1" dirty="0"/>
              <a:t>Research Gap:</a:t>
            </a:r>
          </a:p>
          <a:p>
            <a:pPr marL="285750" indent="-285750"/>
            <a:r>
              <a:rPr lang="en-US" dirty="0"/>
              <a:t>Existing solutions struggle to balance accuracy, efficiency, and explainability</a:t>
            </a:r>
          </a:p>
          <a:p>
            <a:pPr marL="285750" indent="-285750"/>
            <a:r>
              <a:rPr lang="en-US" dirty="0"/>
              <a:t>There is a need for models that are lightweight, accurate, and interpretable for deployment in low-resource clinical environments.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Methodology</a:t>
            </a:r>
            <a:endParaRPr dirty="0"/>
          </a:p>
        </p:txBody>
      </p:sp>
      <p:sp>
        <p:nvSpPr>
          <p:cNvPr id="478" name="Google Shape;478;p30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Data Collection:</a:t>
            </a:r>
          </a:p>
          <a:p>
            <a:pPr marL="285750" indent="-285750"/>
            <a:r>
              <a:rPr lang="en-US" dirty="0"/>
              <a:t>5,856 pediatric chest X-ray images</a:t>
            </a:r>
          </a:p>
          <a:p>
            <a:pPr marL="285750" indent="-285750"/>
            <a:r>
              <a:rPr lang="en-US" dirty="0"/>
              <a:t>Two classes: Normal and Pneumonia</a:t>
            </a:r>
          </a:p>
          <a:p>
            <a:pPr marL="285750" indent="-285750"/>
            <a:r>
              <a:rPr lang="en-US" dirty="0"/>
              <a:t>Includes both AP and PA views</a:t>
            </a:r>
          </a:p>
          <a:p>
            <a:pPr marL="285750" indent="-285750"/>
            <a:endParaRPr lang="en-US" dirty="0"/>
          </a:p>
          <a:p>
            <a:pPr marL="285750" indent="-285750"/>
            <a:endParaRPr lang="en-US" dirty="0"/>
          </a:p>
          <a:p>
            <a:pPr marL="0" indent="0">
              <a:buNone/>
            </a:pPr>
            <a:r>
              <a:rPr lang="en-US" dirty="0"/>
              <a:t>Preprocessing:</a:t>
            </a:r>
          </a:p>
          <a:p>
            <a:pPr marL="285750" indent="-285750"/>
            <a:r>
              <a:rPr lang="en-US" dirty="0"/>
              <a:t>Images resized to 256 × 256 pixels</a:t>
            </a:r>
          </a:p>
          <a:p>
            <a:pPr marL="285750" indent="-285750"/>
            <a:r>
              <a:rPr lang="en-US" dirty="0"/>
              <a:t>Pixel values normalized to 0–1 scale</a:t>
            </a:r>
          </a:p>
          <a:p>
            <a:pPr marL="285750" indent="-285750"/>
            <a:r>
              <a:rPr lang="en-US" dirty="0"/>
              <a:t>No augmentation for baseline reproducibility</a:t>
            </a:r>
          </a:p>
        </p:txBody>
      </p:sp>
      <p:pic>
        <p:nvPicPr>
          <p:cNvPr id="474" name="Picture 473" descr="A diagram of a process&#10;&#10;AI-generated content may be incorrect.">
            <a:extLst>
              <a:ext uri="{FF2B5EF4-FFF2-40B4-BE49-F238E27FC236}">
                <a16:creationId xmlns:a16="http://schemas.microsoft.com/office/drawing/2014/main" id="{52ADC6BD-92EA-9ADB-E469-A228582B2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898" y="1242400"/>
            <a:ext cx="2326114" cy="298736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34A63-3A20-174F-609B-DB2610A28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061E06-66DE-9915-9BE2-35E8A46ACE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GB" dirty="0"/>
              <a:t>Model Design: </a:t>
            </a:r>
          </a:p>
          <a:p>
            <a:r>
              <a:rPr lang="en-GB" dirty="0"/>
              <a:t>Custom lightweight CNN with sequential layers: Conv → Pool → </a:t>
            </a:r>
            <a:r>
              <a:rPr lang="en-GB" dirty="0" err="1"/>
              <a:t>BatchNorm</a:t>
            </a:r>
            <a:r>
              <a:rPr lang="en-GB" dirty="0"/>
              <a:t> → Dropout → Dense </a:t>
            </a:r>
          </a:p>
          <a:p>
            <a:r>
              <a:rPr lang="en-GB" dirty="0"/>
              <a:t>~45,000 parameters for efficiency</a:t>
            </a:r>
          </a:p>
          <a:p>
            <a:r>
              <a:rPr lang="en-GB" dirty="0"/>
              <a:t> L2 regularization and dropout to reduce overfitting </a:t>
            </a:r>
          </a:p>
          <a:p>
            <a:endParaRPr lang="en-GB" dirty="0"/>
          </a:p>
          <a:p>
            <a:pPr marL="139700" indent="0">
              <a:buNone/>
            </a:pPr>
            <a:r>
              <a:rPr lang="en-GB" dirty="0"/>
              <a:t>Training Setup:</a:t>
            </a:r>
          </a:p>
          <a:p>
            <a:r>
              <a:rPr lang="en-GB" dirty="0"/>
              <a:t>Optimizer: Adam, Loss: Binary cross-entropy</a:t>
            </a:r>
          </a:p>
          <a:p>
            <a:r>
              <a:rPr lang="en-US" dirty="0"/>
              <a:t>400 epochs with early stopping to prevent overfitting</a:t>
            </a:r>
          </a:p>
          <a:p>
            <a:endParaRPr lang="en-US" dirty="0"/>
          </a:p>
          <a:p>
            <a:pPr marL="139700" indent="0">
              <a:buNone/>
            </a:pPr>
            <a:r>
              <a:rPr lang="en-GB" dirty="0"/>
              <a:t>Decision Support Integration:</a:t>
            </a:r>
          </a:p>
          <a:p>
            <a:r>
              <a:rPr lang="en-US" dirty="0"/>
              <a:t>Rule-based logic integrated to suggest clinical guidance</a:t>
            </a:r>
          </a:p>
          <a:p>
            <a:r>
              <a:rPr lang="en-US" dirty="0"/>
              <a:t>Extends the model from detection to actionable insights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6241097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882</Words>
  <Application>Microsoft Office PowerPoint</Application>
  <PresentationFormat>On-screen Show (16:9)</PresentationFormat>
  <Paragraphs>140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Golos Text Medium</vt:lpstr>
      <vt:lpstr>Bebas Neue</vt:lpstr>
      <vt:lpstr>Golos Text</vt:lpstr>
      <vt:lpstr>Arial</vt:lpstr>
      <vt:lpstr>Wingdings</vt:lpstr>
      <vt:lpstr>Artificial Intelligence by Slidesgo</vt:lpstr>
      <vt:lpstr>Detection of Pneumonia from Chest X-ray Images Using Convolutional Neural Networks and Primary Treatment Suggestion  Pneumonia Detection from Chest X-ray Images Using a Lightweight CNN Model with Integrated Clinical Guidance </vt:lpstr>
      <vt:lpstr>Table of contents</vt:lpstr>
      <vt:lpstr>Introduction </vt:lpstr>
      <vt:lpstr>Introduction</vt:lpstr>
      <vt:lpstr>Problem Statement</vt:lpstr>
      <vt:lpstr>Aims &amp; Objectives</vt:lpstr>
      <vt:lpstr>Literature Review</vt:lpstr>
      <vt:lpstr>Methodology</vt:lpstr>
      <vt:lpstr>Methodology</vt:lpstr>
      <vt:lpstr>Methodology</vt:lpstr>
      <vt:lpstr>Results</vt:lpstr>
      <vt:lpstr>Results</vt:lpstr>
      <vt:lpstr>Comparison with Existing Models</vt:lpstr>
      <vt:lpstr>Discussion </vt:lpstr>
      <vt:lpstr>Limitations</vt:lpstr>
      <vt:lpstr>Future Work</vt:lpstr>
      <vt:lpstr>Conclusion</vt:lpstr>
      <vt:lpstr>Thanks!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Md Parvez Alam Khan Abir</cp:lastModifiedBy>
  <cp:revision>8</cp:revision>
  <dcterms:modified xsi:type="dcterms:W3CDTF">2025-08-25T17:58:25Z</dcterms:modified>
</cp:coreProperties>
</file>